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4"/>
    <p:sldMasterId id="2147483648" r:id="rId5"/>
    <p:sldMasterId id="2147483717" r:id="rId6"/>
    <p:sldMasterId id="2147483722" r:id="rId7"/>
  </p:sldMasterIdLst>
  <p:notesMasterIdLst>
    <p:notesMasterId r:id="rId30"/>
  </p:notesMasterIdLst>
  <p:handoutMasterIdLst>
    <p:handoutMasterId r:id="rId31"/>
  </p:handoutMasterIdLst>
  <p:sldIdLst>
    <p:sldId id="277" r:id="rId8"/>
    <p:sldId id="370" r:id="rId9"/>
    <p:sldId id="383" r:id="rId10"/>
    <p:sldId id="2086971612" r:id="rId11"/>
    <p:sldId id="266" r:id="rId12"/>
    <p:sldId id="267" r:id="rId13"/>
    <p:sldId id="268" r:id="rId14"/>
    <p:sldId id="2086971613" r:id="rId15"/>
    <p:sldId id="260" r:id="rId16"/>
    <p:sldId id="261" r:id="rId17"/>
    <p:sldId id="2086971614" r:id="rId18"/>
    <p:sldId id="264" r:id="rId19"/>
    <p:sldId id="265" r:id="rId20"/>
    <p:sldId id="269" r:id="rId21"/>
    <p:sldId id="2086971590" r:id="rId22"/>
    <p:sldId id="262" r:id="rId23"/>
    <p:sldId id="271" r:id="rId24"/>
    <p:sldId id="2086971615" r:id="rId25"/>
    <p:sldId id="257" r:id="rId26"/>
    <p:sldId id="258" r:id="rId27"/>
    <p:sldId id="259" r:id="rId28"/>
    <p:sldId id="381" r:id="rId29"/>
  </p:sldIdLst>
  <p:sldSz cx="12192000" cy="6858000"/>
  <p:notesSz cx="6858000" cy="9144000"/>
  <p:embeddedFontLst>
    <p:embeddedFont>
      <p:font typeface="Avenir Next LT Pro" panose="020B0504020202020204" pitchFamily="34" charset="0"/>
      <p:regular r:id="rId32"/>
      <p:bold r:id="rId33"/>
      <p:italic r:id="rId34"/>
      <p:boldItalic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Poppins SemiBold" panose="00000700000000000000" pitchFamily="2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 | title slide" id="{CB665287-4BB3-4A84-84F1-3473CE2B3AEC}">
          <p14:sldIdLst>
            <p14:sldId id="277"/>
            <p14:sldId id="370"/>
            <p14:sldId id="383"/>
            <p14:sldId id="2086971612"/>
            <p14:sldId id="266"/>
            <p14:sldId id="267"/>
            <p14:sldId id="268"/>
            <p14:sldId id="2086971613"/>
            <p14:sldId id="260"/>
            <p14:sldId id="261"/>
            <p14:sldId id="2086971614"/>
            <p14:sldId id="264"/>
            <p14:sldId id="265"/>
            <p14:sldId id="269"/>
            <p14:sldId id="2086971590"/>
            <p14:sldId id="262"/>
            <p14:sldId id="271"/>
            <p14:sldId id="2086971615"/>
            <p14:sldId id="257"/>
            <p14:sldId id="258"/>
            <p14:sldId id="259"/>
            <p14:sldId id="381"/>
          </p14:sldIdLst>
        </p14:section>
        <p14:section name="Light mode | basic layouts" id="{BD502495-D6DB-4889-988C-D31F7E74F681}">
          <p14:sldIdLst/>
        </p14:section>
        <p14:section name="Light mode | layout options" id="{BDECC919-880D-4BA0-9339-70BDB1A5CE14}">
          <p14:sldIdLst/>
        </p14:section>
        <p14:section name="Light mode | closing slides" id="{E487ECAC-2452-4034-A13B-36C3630CCE02}">
          <p14:sldIdLst/>
        </p14:section>
        <p14:section name="Dark mode | title slide" id="{7A08B73E-75B3-4C3A-8F76-44932538741D}">
          <p14:sldIdLst/>
        </p14:section>
        <p14:section name="Dark mode | section dividers" id="{52EA4516-183D-4F15-B74D-FAF2EA8F1E9D}">
          <p14:sldIdLst/>
        </p14:section>
        <p14:section name="Dark mode | basic layouts" id="{C6CCF633-ED8D-40B9-BF58-894689220628}">
          <p14:sldIdLst/>
        </p14:section>
        <p14:section name="Dark mode | layout options" id="{F6BB2CC0-653C-4DF7-9297-2634CD04A896}">
          <p14:sldIdLst/>
        </p14:section>
        <p14:section name="Dark mode | closing slides" id="{6C57CAB2-D050-4FD5-859E-FE5934DB900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98EE2"/>
    <a:srgbClr val="3ECAFA"/>
    <a:srgbClr val="82D300"/>
    <a:srgbClr val="FF930A"/>
    <a:srgbClr val="69CA00"/>
    <a:srgbClr val="0EAFE0"/>
    <a:srgbClr val="F9B500"/>
    <a:srgbClr val="C8C8C8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8FAF5E-8ACB-77DE-4544-3CE616EEB4F2}" v="26" dt="2025-01-13T10:47:41.2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8.fntdata"/><Relationship Id="rId21" Type="http://schemas.openxmlformats.org/officeDocument/2006/relationships/slide" Target="slides/slide14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font" Target="fonts/font5.fntdata"/><Relationship Id="rId49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microsoft.com/office/2016/11/relationships/changesInfo" Target="changesInfos/changesInfo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u Cuhureanu" userId="S::alexandru.cuhureanu@nxp.com::6f73682f-baf0-4585-9cae-f8fbebc8024c" providerId="AD" clId="Web-{E3CD9D76-ECB0-729F-A667-0CD79AC6CB10}"/>
    <pc:docChg chg="addSld delSld modSld modSection">
      <pc:chgData name="Alexandru Cuhureanu" userId="S::alexandru.cuhureanu@nxp.com::6f73682f-baf0-4585-9cae-f8fbebc8024c" providerId="AD" clId="Web-{E3CD9D76-ECB0-729F-A667-0CD79AC6CB10}" dt="2024-10-17T15:23:22.115" v="2"/>
      <pc:docMkLst>
        <pc:docMk/>
      </pc:docMkLst>
      <pc:sldChg chg="del">
        <pc:chgData name="Alexandru Cuhureanu" userId="S::alexandru.cuhureanu@nxp.com::6f73682f-baf0-4585-9cae-f8fbebc8024c" providerId="AD" clId="Web-{E3CD9D76-ECB0-729F-A667-0CD79AC6CB10}" dt="2024-10-17T15:22:18.173" v="0"/>
        <pc:sldMkLst>
          <pc:docMk/>
          <pc:sldMk cId="3987841433" sldId="290"/>
        </pc:sldMkLst>
      </pc:sldChg>
      <pc:sldChg chg="delSp modSp new mod modClrScheme chgLayout">
        <pc:chgData name="Alexandru Cuhureanu" userId="S::alexandru.cuhureanu@nxp.com::6f73682f-baf0-4585-9cae-f8fbebc8024c" providerId="AD" clId="Web-{E3CD9D76-ECB0-729F-A667-0CD79AC6CB10}" dt="2024-10-17T15:23:22.115" v="2"/>
        <pc:sldMkLst>
          <pc:docMk/>
          <pc:sldMk cId="740223901" sldId="2086971603"/>
        </pc:sldMkLst>
        <pc:spChg chg="mod ord">
          <ac:chgData name="Alexandru Cuhureanu" userId="S::alexandru.cuhureanu@nxp.com::6f73682f-baf0-4585-9cae-f8fbebc8024c" providerId="AD" clId="Web-{E3CD9D76-ECB0-729F-A667-0CD79AC6CB10}" dt="2024-10-17T15:23:22.115" v="2"/>
          <ac:spMkLst>
            <pc:docMk/>
            <pc:sldMk cId="740223901" sldId="2086971603"/>
            <ac:spMk id="2" creationId="{667F7F04-CE56-7DA4-904F-C5D51D5CB658}"/>
          </ac:spMkLst>
        </pc:spChg>
        <pc:spChg chg="mod ord">
          <ac:chgData name="Alexandru Cuhureanu" userId="S::alexandru.cuhureanu@nxp.com::6f73682f-baf0-4585-9cae-f8fbebc8024c" providerId="AD" clId="Web-{E3CD9D76-ECB0-729F-A667-0CD79AC6CB10}" dt="2024-10-17T15:23:22.115" v="2"/>
          <ac:spMkLst>
            <pc:docMk/>
            <pc:sldMk cId="740223901" sldId="2086971603"/>
            <ac:spMk id="3" creationId="{217A2963-0443-0EB7-02F9-80BCE5D7E339}"/>
          </ac:spMkLst>
        </pc:spChg>
      </pc:sldChg>
    </pc:docChg>
  </pc:docChgLst>
  <pc:docChgLst>
    <pc:chgData name="Ramona Dragulin" userId="S::ramona.dragulin@nxp.com::c8c46c17-d863-41f5-a6f5-eb179a5963fb" providerId="AD" clId="Web-{46934ED4-E832-B959-1AF6-81107BB18AE6}"/>
    <pc:docChg chg="modSld">
      <pc:chgData name="Ramona Dragulin" userId="S::ramona.dragulin@nxp.com::c8c46c17-d863-41f5-a6f5-eb179a5963fb" providerId="AD" clId="Web-{46934ED4-E832-B959-1AF6-81107BB18AE6}" dt="2024-10-22T09:34:25.713" v="19" actId="1076"/>
      <pc:docMkLst>
        <pc:docMk/>
      </pc:docMkLst>
      <pc:sldChg chg="modSp">
        <pc:chgData name="Ramona Dragulin" userId="S::ramona.dragulin@nxp.com::c8c46c17-d863-41f5-a6f5-eb179a5963fb" providerId="AD" clId="Web-{46934ED4-E832-B959-1AF6-81107BB18AE6}" dt="2024-10-22T08:01:53.241" v="5" actId="20577"/>
        <pc:sldMkLst>
          <pc:docMk/>
          <pc:sldMk cId="3260044226" sldId="370"/>
        </pc:sldMkLst>
        <pc:spChg chg="mod">
          <ac:chgData name="Ramona Dragulin" userId="S::ramona.dragulin@nxp.com::c8c46c17-d863-41f5-a6f5-eb179a5963fb" providerId="AD" clId="Web-{46934ED4-E832-B959-1AF6-81107BB18AE6}" dt="2024-10-22T08:01:53.241" v="5" actId="20577"/>
          <ac:spMkLst>
            <pc:docMk/>
            <pc:sldMk cId="3260044226" sldId="370"/>
            <ac:spMk id="2" creationId="{7D5F800E-E63C-26A9-373A-9529A1AC3D27}"/>
          </ac:spMkLst>
        </pc:spChg>
      </pc:sldChg>
      <pc:sldChg chg="modSp">
        <pc:chgData name="Ramona Dragulin" userId="S::ramona.dragulin@nxp.com::c8c46c17-d863-41f5-a6f5-eb179a5963fb" providerId="AD" clId="Web-{46934ED4-E832-B959-1AF6-81107BB18AE6}" dt="2024-10-22T09:00:20.387" v="12" actId="1076"/>
        <pc:sldMkLst>
          <pc:docMk/>
          <pc:sldMk cId="388381629" sldId="2086971572"/>
        </pc:sldMkLst>
        <pc:spChg chg="mod">
          <ac:chgData name="Ramona Dragulin" userId="S::ramona.dragulin@nxp.com::c8c46c17-d863-41f5-a6f5-eb179a5963fb" providerId="AD" clId="Web-{46934ED4-E832-B959-1AF6-81107BB18AE6}" dt="2024-10-22T09:00:20.387" v="12" actId="1076"/>
          <ac:spMkLst>
            <pc:docMk/>
            <pc:sldMk cId="388381629" sldId="2086971572"/>
            <ac:spMk id="3" creationId="{00000000-0000-0000-0000-000000000000}"/>
          </ac:spMkLst>
        </pc:spChg>
      </pc:sldChg>
      <pc:sldChg chg="modSp">
        <pc:chgData name="Ramona Dragulin" userId="S::ramona.dragulin@nxp.com::c8c46c17-d863-41f5-a6f5-eb179a5963fb" providerId="AD" clId="Web-{46934ED4-E832-B959-1AF6-81107BB18AE6}" dt="2024-10-22T09:00:34.607" v="14" actId="14100"/>
        <pc:sldMkLst>
          <pc:docMk/>
          <pc:sldMk cId="3167128964" sldId="2086971574"/>
        </pc:sldMkLst>
        <pc:spChg chg="mod">
          <ac:chgData name="Ramona Dragulin" userId="S::ramona.dragulin@nxp.com::c8c46c17-d863-41f5-a6f5-eb179a5963fb" providerId="AD" clId="Web-{46934ED4-E832-B959-1AF6-81107BB18AE6}" dt="2024-10-22T09:00:31.716" v="13" actId="14100"/>
          <ac:spMkLst>
            <pc:docMk/>
            <pc:sldMk cId="3167128964" sldId="2086971574"/>
            <ac:spMk id="10" creationId="{00000000-0000-0000-0000-000000000000}"/>
          </ac:spMkLst>
        </pc:spChg>
        <pc:spChg chg="mod">
          <ac:chgData name="Ramona Dragulin" userId="S::ramona.dragulin@nxp.com::c8c46c17-d863-41f5-a6f5-eb179a5963fb" providerId="AD" clId="Web-{46934ED4-E832-B959-1AF6-81107BB18AE6}" dt="2024-10-22T09:00:34.607" v="14" actId="14100"/>
          <ac:spMkLst>
            <pc:docMk/>
            <pc:sldMk cId="3167128964" sldId="2086971574"/>
            <ac:spMk id="37" creationId="{00000000-0000-0000-0000-000000000000}"/>
          </ac:spMkLst>
        </pc:spChg>
      </pc:sldChg>
      <pc:sldChg chg="addSp delSp modSp">
        <pc:chgData name="Ramona Dragulin" userId="S::ramona.dragulin@nxp.com::c8c46c17-d863-41f5-a6f5-eb179a5963fb" providerId="AD" clId="Web-{46934ED4-E832-B959-1AF6-81107BB18AE6}" dt="2024-10-22T09:34:25.713" v="19" actId="1076"/>
        <pc:sldMkLst>
          <pc:docMk/>
          <pc:sldMk cId="2339106862" sldId="2086971581"/>
        </pc:sldMkLst>
        <pc:picChg chg="del">
          <ac:chgData name="Ramona Dragulin" userId="S::ramona.dragulin@nxp.com::c8c46c17-d863-41f5-a6f5-eb179a5963fb" providerId="AD" clId="Web-{46934ED4-E832-B959-1AF6-81107BB18AE6}" dt="2024-10-22T09:34:14.166" v="15"/>
          <ac:picMkLst>
            <pc:docMk/>
            <pc:sldMk cId="2339106862" sldId="2086971581"/>
            <ac:picMk id="2" creationId="{603E3782-3010-2E67-DCBE-AB7837DCDDA1}"/>
          </ac:picMkLst>
        </pc:picChg>
        <pc:picChg chg="add mod">
          <ac:chgData name="Ramona Dragulin" userId="S::ramona.dragulin@nxp.com::c8c46c17-d863-41f5-a6f5-eb179a5963fb" providerId="AD" clId="Web-{46934ED4-E832-B959-1AF6-81107BB18AE6}" dt="2024-10-22T09:34:25.713" v="19" actId="1076"/>
          <ac:picMkLst>
            <pc:docMk/>
            <pc:sldMk cId="2339106862" sldId="2086971581"/>
            <ac:picMk id="3" creationId="{411386D8-6D4D-650B-1B25-F70323511577}"/>
          </ac:picMkLst>
        </pc:picChg>
      </pc:sldChg>
      <pc:sldChg chg="addSp delSp modSp">
        <pc:chgData name="Ramona Dragulin" userId="S::ramona.dragulin@nxp.com::c8c46c17-d863-41f5-a6f5-eb179a5963fb" providerId="AD" clId="Web-{46934ED4-E832-B959-1AF6-81107BB18AE6}" dt="2024-10-22T08:58:48.709" v="11"/>
        <pc:sldMkLst>
          <pc:docMk/>
          <pc:sldMk cId="299862246" sldId="2086971587"/>
        </pc:sldMkLst>
        <pc:picChg chg="add del mod">
          <ac:chgData name="Ramona Dragulin" userId="S::ramona.dragulin@nxp.com::c8c46c17-d863-41f5-a6f5-eb179a5963fb" providerId="AD" clId="Web-{46934ED4-E832-B959-1AF6-81107BB18AE6}" dt="2024-10-22T08:58:47.834" v="10"/>
          <ac:picMkLst>
            <pc:docMk/>
            <pc:sldMk cId="299862246" sldId="2086971587"/>
            <ac:picMk id="2" creationId="{5AE8A27A-F943-FAB6-4C93-D4E9BA0B890D}"/>
          </ac:picMkLst>
        </pc:picChg>
        <pc:picChg chg="add mod">
          <ac:chgData name="Ramona Dragulin" userId="S::ramona.dragulin@nxp.com::c8c46c17-d863-41f5-a6f5-eb179a5963fb" providerId="AD" clId="Web-{46934ED4-E832-B959-1AF6-81107BB18AE6}" dt="2024-10-22T08:58:48.709" v="11"/>
          <ac:picMkLst>
            <pc:docMk/>
            <pc:sldMk cId="299862246" sldId="2086971587"/>
            <ac:picMk id="3" creationId="{9F0E2F8A-38CE-EA1F-3E63-9A77040F0A4C}"/>
          </ac:picMkLst>
        </pc:picChg>
      </pc:sldChg>
    </pc:docChg>
  </pc:docChgLst>
  <pc:docChgLst>
    <pc:chgData name="Ramona Dragulin" userId="S::ramona.dragulin@nxp.com::c8c46c17-d863-41f5-a6f5-eb179a5963fb" providerId="AD" clId="Web-{BA9E2126-6DC2-7BB7-7C76-4BF7067125CD}"/>
    <pc:docChg chg="addSld delSld modSld modSection">
      <pc:chgData name="Ramona Dragulin" userId="S::ramona.dragulin@nxp.com::c8c46c17-d863-41f5-a6f5-eb179a5963fb" providerId="AD" clId="Web-{BA9E2126-6DC2-7BB7-7C76-4BF7067125CD}" dt="2024-10-22T09:18:31.095" v="68" actId="20577"/>
      <pc:docMkLst>
        <pc:docMk/>
      </pc:docMkLst>
      <pc:sldChg chg="modSp">
        <pc:chgData name="Ramona Dragulin" userId="S::ramona.dragulin@nxp.com::c8c46c17-d863-41f5-a6f5-eb179a5963fb" providerId="AD" clId="Web-{BA9E2126-6DC2-7BB7-7C76-4BF7067125CD}" dt="2024-10-22T09:18:31.095" v="68" actId="20577"/>
        <pc:sldMkLst>
          <pc:docMk/>
          <pc:sldMk cId="3260044226" sldId="370"/>
        </pc:sldMkLst>
        <pc:spChg chg="mod">
          <ac:chgData name="Ramona Dragulin" userId="S::ramona.dragulin@nxp.com::c8c46c17-d863-41f5-a6f5-eb179a5963fb" providerId="AD" clId="Web-{BA9E2126-6DC2-7BB7-7C76-4BF7067125CD}" dt="2024-10-22T09:18:31.095" v="68" actId="20577"/>
          <ac:spMkLst>
            <pc:docMk/>
            <pc:sldMk cId="3260044226" sldId="370"/>
            <ac:spMk id="2" creationId="{7D5F800E-E63C-26A9-373A-9529A1AC3D27}"/>
          </ac:spMkLst>
        </pc:spChg>
      </pc:sldChg>
      <pc:sldChg chg="del">
        <pc:chgData name="Ramona Dragulin" userId="S::ramona.dragulin@nxp.com::c8c46c17-d863-41f5-a6f5-eb179a5963fb" providerId="AD" clId="Web-{BA9E2126-6DC2-7BB7-7C76-4BF7067125CD}" dt="2024-10-22T09:04:19.908" v="35"/>
        <pc:sldMkLst>
          <pc:docMk/>
          <pc:sldMk cId="3167128964" sldId="2086971574"/>
        </pc:sldMkLst>
      </pc:sldChg>
      <pc:sldChg chg="del">
        <pc:chgData name="Ramona Dragulin" userId="S::ramona.dragulin@nxp.com::c8c46c17-d863-41f5-a6f5-eb179a5963fb" providerId="AD" clId="Web-{BA9E2126-6DC2-7BB7-7C76-4BF7067125CD}" dt="2024-10-22T07:58:17.649" v="34"/>
        <pc:sldMkLst>
          <pc:docMk/>
          <pc:sldMk cId="740223901" sldId="2086971603"/>
        </pc:sldMkLst>
      </pc:sldChg>
      <pc:sldChg chg="modSp">
        <pc:chgData name="Ramona Dragulin" userId="S::ramona.dragulin@nxp.com::c8c46c17-d863-41f5-a6f5-eb179a5963fb" providerId="AD" clId="Web-{BA9E2126-6DC2-7BB7-7C76-4BF7067125CD}" dt="2024-10-22T09:07:04.154" v="40" actId="20577"/>
        <pc:sldMkLst>
          <pc:docMk/>
          <pc:sldMk cId="1933494032" sldId="2086971621"/>
        </pc:sldMkLst>
        <pc:spChg chg="mod">
          <ac:chgData name="Ramona Dragulin" userId="S::ramona.dragulin@nxp.com::c8c46c17-d863-41f5-a6f5-eb179a5963fb" providerId="AD" clId="Web-{BA9E2126-6DC2-7BB7-7C76-4BF7067125CD}" dt="2024-10-22T09:07:04.154" v="40" actId="20577"/>
          <ac:spMkLst>
            <pc:docMk/>
            <pc:sldMk cId="1933494032" sldId="2086971621"/>
            <ac:spMk id="3" creationId="{BDF144A4-34D5-E0EA-DA82-0C5B6C2FCE37}"/>
          </ac:spMkLst>
        </pc:spChg>
      </pc:sldChg>
      <pc:sldChg chg="modSp">
        <pc:chgData name="Ramona Dragulin" userId="S::ramona.dragulin@nxp.com::c8c46c17-d863-41f5-a6f5-eb179a5963fb" providerId="AD" clId="Web-{BA9E2126-6DC2-7BB7-7C76-4BF7067125CD}" dt="2024-10-22T09:08:07.612" v="53" actId="20577"/>
        <pc:sldMkLst>
          <pc:docMk/>
          <pc:sldMk cId="1392189683" sldId="2086971623"/>
        </pc:sldMkLst>
        <pc:spChg chg="mod">
          <ac:chgData name="Ramona Dragulin" userId="S::ramona.dragulin@nxp.com::c8c46c17-d863-41f5-a6f5-eb179a5963fb" providerId="AD" clId="Web-{BA9E2126-6DC2-7BB7-7C76-4BF7067125CD}" dt="2024-10-22T09:08:07.612" v="53" actId="20577"/>
          <ac:spMkLst>
            <pc:docMk/>
            <pc:sldMk cId="1392189683" sldId="2086971623"/>
            <ac:spMk id="3" creationId="{6C5EA91B-4F6A-0A46-7E85-8213B8B27349}"/>
          </ac:spMkLst>
        </pc:spChg>
      </pc:sldChg>
      <pc:sldChg chg="modSp">
        <pc:chgData name="Ramona Dragulin" userId="S::ramona.dragulin@nxp.com::c8c46c17-d863-41f5-a6f5-eb179a5963fb" providerId="AD" clId="Web-{BA9E2126-6DC2-7BB7-7C76-4BF7067125CD}" dt="2024-10-22T07:52:32.325" v="14" actId="20577"/>
        <pc:sldMkLst>
          <pc:docMk/>
          <pc:sldMk cId="3511565652" sldId="2086971624"/>
        </pc:sldMkLst>
        <pc:spChg chg="mod">
          <ac:chgData name="Ramona Dragulin" userId="S::ramona.dragulin@nxp.com::c8c46c17-d863-41f5-a6f5-eb179a5963fb" providerId="AD" clId="Web-{BA9E2126-6DC2-7BB7-7C76-4BF7067125CD}" dt="2024-10-22T07:52:32.325" v="14" actId="20577"/>
          <ac:spMkLst>
            <pc:docMk/>
            <pc:sldMk cId="3511565652" sldId="2086971624"/>
            <ac:spMk id="2" creationId="{935FAD92-B27E-FD6E-DA36-54EA3AC4044A}"/>
          </ac:spMkLst>
        </pc:spChg>
      </pc:sldChg>
      <pc:sldChg chg="modSp">
        <pc:chgData name="Ramona Dragulin" userId="S::ramona.dragulin@nxp.com::c8c46c17-d863-41f5-a6f5-eb179a5963fb" providerId="AD" clId="Web-{BA9E2126-6DC2-7BB7-7C76-4BF7067125CD}" dt="2024-10-22T07:52:42.232" v="31" actId="20577"/>
        <pc:sldMkLst>
          <pc:docMk/>
          <pc:sldMk cId="3916683255" sldId="2086971625"/>
        </pc:sldMkLst>
        <pc:spChg chg="mod">
          <ac:chgData name="Ramona Dragulin" userId="S::ramona.dragulin@nxp.com::c8c46c17-d863-41f5-a6f5-eb179a5963fb" providerId="AD" clId="Web-{BA9E2126-6DC2-7BB7-7C76-4BF7067125CD}" dt="2024-10-22T07:52:42.232" v="31" actId="20577"/>
          <ac:spMkLst>
            <pc:docMk/>
            <pc:sldMk cId="3916683255" sldId="2086971625"/>
            <ac:spMk id="2" creationId="{B394A467-32AA-8551-E061-77CC6D7FB0CD}"/>
          </ac:spMkLst>
        </pc:spChg>
      </pc:sldChg>
      <pc:sldChg chg="add">
        <pc:chgData name="Ramona Dragulin" userId="S::ramona.dragulin@nxp.com::c8c46c17-d863-41f5-a6f5-eb179a5963fb" providerId="AD" clId="Web-{BA9E2126-6DC2-7BB7-7C76-4BF7067125CD}" dt="2024-10-22T07:52:04.573" v="0"/>
        <pc:sldMkLst>
          <pc:docMk/>
          <pc:sldMk cId="266918935" sldId="2086971626"/>
        </pc:sldMkLst>
      </pc:sldChg>
      <pc:sldChg chg="add replId">
        <pc:chgData name="Ramona Dragulin" userId="S::ramona.dragulin@nxp.com::c8c46c17-d863-41f5-a6f5-eb179a5963fb" providerId="AD" clId="Web-{BA9E2126-6DC2-7BB7-7C76-4BF7067125CD}" dt="2024-10-22T07:53:02.562" v="33"/>
        <pc:sldMkLst>
          <pc:docMk/>
          <pc:sldMk cId="394590665" sldId="2086971627"/>
        </pc:sldMkLst>
      </pc:sldChg>
      <pc:sldChg chg="add del">
        <pc:chgData name="Ramona Dragulin" userId="S::ramona.dragulin@nxp.com::c8c46c17-d863-41f5-a6f5-eb179a5963fb" providerId="AD" clId="Web-{BA9E2126-6DC2-7BB7-7C76-4BF7067125CD}" dt="2024-10-22T07:52:59.921" v="32"/>
        <pc:sldMkLst>
          <pc:docMk/>
          <pc:sldMk cId="4168596163" sldId="2086971627"/>
        </pc:sldMkLst>
      </pc:sldChg>
      <pc:sldMasterChg chg="addSldLayout">
        <pc:chgData name="Ramona Dragulin" userId="S::ramona.dragulin@nxp.com::c8c46c17-d863-41f5-a6f5-eb179a5963fb" providerId="AD" clId="Web-{BA9E2126-6DC2-7BB7-7C76-4BF7067125CD}" dt="2024-10-22T07:52:04.573" v="0"/>
        <pc:sldMasterMkLst>
          <pc:docMk/>
          <pc:sldMasterMk cId="3886770927" sldId="2147483648"/>
        </pc:sldMasterMkLst>
        <pc:sldLayoutChg chg="add">
          <pc:chgData name="Ramona Dragulin" userId="S::ramona.dragulin@nxp.com::c8c46c17-d863-41f5-a6f5-eb179a5963fb" providerId="AD" clId="Web-{BA9E2126-6DC2-7BB7-7C76-4BF7067125CD}" dt="2024-10-22T07:52:04.573" v="0"/>
          <pc:sldLayoutMkLst>
            <pc:docMk/>
            <pc:sldMasterMk cId="3886770927" sldId="2147483648"/>
            <pc:sldLayoutMk cId="3004093743" sldId="2147483745"/>
          </pc:sldLayoutMkLst>
        </pc:sldLayoutChg>
      </pc:sldMasterChg>
    </pc:docChg>
  </pc:docChgLst>
  <pc:docChgLst>
    <pc:chgData name="Vasile Nechifor" userId="S::vasile.nechifor@nxp.com::344c445d-f0ba-4935-a304-0a48477ee9b2" providerId="AD" clId="Web-{7BF35F3C-953C-B69E-F670-CF95CD76DE1F}"/>
    <pc:docChg chg="modSld">
      <pc:chgData name="Vasile Nechifor" userId="S::vasile.nechifor@nxp.com::344c445d-f0ba-4935-a304-0a48477ee9b2" providerId="AD" clId="Web-{7BF35F3C-953C-B69E-F670-CF95CD76DE1F}" dt="2024-11-05T09:12:33.064" v="5"/>
      <pc:docMkLst>
        <pc:docMk/>
      </pc:docMkLst>
      <pc:sldChg chg="addSp delSp modSp">
        <pc:chgData name="Vasile Nechifor" userId="S::vasile.nechifor@nxp.com::344c445d-f0ba-4935-a304-0a48477ee9b2" providerId="AD" clId="Web-{7BF35F3C-953C-B69E-F670-CF95CD76DE1F}" dt="2024-11-05T09:12:33.064" v="5"/>
        <pc:sldMkLst>
          <pc:docMk/>
          <pc:sldMk cId="4085176220" sldId="277"/>
        </pc:sldMkLst>
        <pc:spChg chg="add del mod">
          <ac:chgData name="Vasile Nechifor" userId="S::vasile.nechifor@nxp.com::344c445d-f0ba-4935-a304-0a48477ee9b2" providerId="AD" clId="Web-{7BF35F3C-953C-B69E-F670-CF95CD76DE1F}" dt="2024-11-05T09:12:33.064" v="5"/>
          <ac:spMkLst>
            <pc:docMk/>
            <pc:sldMk cId="4085176220" sldId="277"/>
            <ac:spMk id="3" creationId="{8ECA165D-E84E-7C14-1951-397F5138A1AE}"/>
          </ac:spMkLst>
        </pc:spChg>
      </pc:sldChg>
    </pc:docChg>
  </pc:docChgLst>
  <pc:docChgLst>
    <pc:chgData name="Andrei Girnet" userId="S::andrei.girnet@nxp.com::f7243072-23d9-4f03-a434-113094ef4301" providerId="AD" clId="Web-{83517C7A-7A1B-1F9A-5065-49D274002E9C}"/>
    <pc:docChg chg="addSld delSld modSld sldOrd modSection">
      <pc:chgData name="Andrei Girnet" userId="S::andrei.girnet@nxp.com::f7243072-23d9-4f03-a434-113094ef4301" providerId="AD" clId="Web-{83517C7A-7A1B-1F9A-5065-49D274002E9C}" dt="2024-10-12T17:27:00.343" v="581"/>
      <pc:docMkLst>
        <pc:docMk/>
      </pc:docMkLst>
      <pc:sldChg chg="modSp del">
        <pc:chgData name="Andrei Girnet" userId="S::andrei.girnet@nxp.com::f7243072-23d9-4f03-a434-113094ef4301" providerId="AD" clId="Web-{83517C7A-7A1B-1F9A-5065-49D274002E9C}" dt="2024-10-12T15:47:03.606" v="35"/>
        <pc:sldMkLst>
          <pc:docMk/>
          <pc:sldMk cId="2827800448" sldId="321"/>
        </pc:sldMkLst>
      </pc:sldChg>
      <pc:sldChg chg="ord">
        <pc:chgData name="Andrei Girnet" userId="S::andrei.girnet@nxp.com::f7243072-23d9-4f03-a434-113094ef4301" providerId="AD" clId="Web-{83517C7A-7A1B-1F9A-5065-49D274002E9C}" dt="2024-10-12T16:00:22.680" v="88"/>
        <pc:sldMkLst>
          <pc:docMk/>
          <pc:sldMk cId="2065501327" sldId="340"/>
        </pc:sldMkLst>
      </pc:sldChg>
      <pc:sldChg chg="modSp add replId">
        <pc:chgData name="Andrei Girnet" userId="S::andrei.girnet@nxp.com::f7243072-23d9-4f03-a434-113094ef4301" providerId="AD" clId="Web-{83517C7A-7A1B-1F9A-5065-49D274002E9C}" dt="2024-10-12T15:40:29.261" v="31" actId="20577"/>
        <pc:sldMkLst>
          <pc:docMk/>
          <pc:sldMk cId="136393375" sldId="2086971589"/>
        </pc:sldMkLst>
        <pc:spChg chg="mod">
          <ac:chgData name="Andrei Girnet" userId="S::andrei.girnet@nxp.com::f7243072-23d9-4f03-a434-113094ef4301" providerId="AD" clId="Web-{83517C7A-7A1B-1F9A-5065-49D274002E9C}" dt="2024-10-12T15:40:29.261" v="31" actId="20577"/>
          <ac:spMkLst>
            <pc:docMk/>
            <pc:sldMk cId="136393375" sldId="2086971589"/>
            <ac:spMk id="6" creationId="{25F67572-B87A-95B4-8AA6-2F2B7822AF67}"/>
          </ac:spMkLst>
        </pc:spChg>
      </pc:sldChg>
      <pc:sldChg chg="add replId">
        <pc:chgData name="Andrei Girnet" userId="S::andrei.girnet@nxp.com::f7243072-23d9-4f03-a434-113094ef4301" providerId="AD" clId="Web-{83517C7A-7A1B-1F9A-5065-49D274002E9C}" dt="2024-10-12T15:46:42.793" v="34"/>
        <pc:sldMkLst>
          <pc:docMk/>
          <pc:sldMk cId="243470829" sldId="2086971590"/>
        </pc:sldMkLst>
      </pc:sldChg>
      <pc:sldChg chg="addSp delSp modSp add mod replId modClrScheme chgLayout">
        <pc:chgData name="Andrei Girnet" userId="S::andrei.girnet@nxp.com::f7243072-23d9-4f03-a434-113094ef4301" providerId="AD" clId="Web-{83517C7A-7A1B-1F9A-5065-49D274002E9C}" dt="2024-10-12T15:56:22.344" v="85" actId="20577"/>
        <pc:sldMkLst>
          <pc:docMk/>
          <pc:sldMk cId="1685444687" sldId="2086971591"/>
        </pc:sldMkLst>
        <pc:spChg chg="mod ord">
          <ac:chgData name="Andrei Girnet" userId="S::andrei.girnet@nxp.com::f7243072-23d9-4f03-a434-113094ef4301" providerId="AD" clId="Web-{83517C7A-7A1B-1F9A-5065-49D274002E9C}" dt="2024-10-12T15:53:04.150" v="77"/>
          <ac:spMkLst>
            <pc:docMk/>
            <pc:sldMk cId="1685444687" sldId="2086971591"/>
            <ac:spMk id="6" creationId="{25F67572-B87A-95B4-8AA6-2F2B7822AF67}"/>
          </ac:spMkLst>
        </pc:spChg>
        <pc:spChg chg="mod">
          <ac:chgData name="Andrei Girnet" userId="S::andrei.girnet@nxp.com::f7243072-23d9-4f03-a434-113094ef4301" providerId="AD" clId="Web-{83517C7A-7A1B-1F9A-5065-49D274002E9C}" dt="2024-10-12T15:56:22.344" v="85" actId="20577"/>
          <ac:spMkLst>
            <pc:docMk/>
            <pc:sldMk cId="1685444687" sldId="2086971591"/>
            <ac:spMk id="7" creationId="{87A53AF5-AB3C-2C55-8BFD-FFD6459E2C48}"/>
          </ac:spMkLst>
        </pc:spChg>
        <pc:spChg chg="mod ord">
          <ac:chgData name="Andrei Girnet" userId="S::andrei.girnet@nxp.com::f7243072-23d9-4f03-a434-113094ef4301" providerId="AD" clId="Web-{83517C7A-7A1B-1F9A-5065-49D274002E9C}" dt="2024-10-12T15:53:04.150" v="77"/>
          <ac:spMkLst>
            <pc:docMk/>
            <pc:sldMk cId="1685444687" sldId="2086971591"/>
            <ac:spMk id="8" creationId="{22D58BB8-C5B2-F880-C294-E62F3FFB6C52}"/>
          </ac:spMkLst>
        </pc:spChg>
        <pc:picChg chg="add mod ord">
          <ac:chgData name="Andrei Girnet" userId="S::andrei.girnet@nxp.com::f7243072-23d9-4f03-a434-113094ef4301" providerId="AD" clId="Web-{83517C7A-7A1B-1F9A-5065-49D274002E9C}" dt="2024-10-12T15:53:04.150" v="77"/>
          <ac:picMkLst>
            <pc:docMk/>
            <pc:sldMk cId="1685444687" sldId="2086971591"/>
            <ac:picMk id="13" creationId="{D2F13EB2-F5F4-3B4C-004D-423409DB78AD}"/>
          </ac:picMkLst>
        </pc:picChg>
      </pc:sldChg>
      <pc:sldChg chg="addSp delSp modSp add replId">
        <pc:chgData name="Andrei Girnet" userId="S::andrei.girnet@nxp.com::f7243072-23d9-4f03-a434-113094ef4301" providerId="AD" clId="Web-{83517C7A-7A1B-1F9A-5065-49D274002E9C}" dt="2024-10-12T16:15:09.480" v="504" actId="20577"/>
        <pc:sldMkLst>
          <pc:docMk/>
          <pc:sldMk cId="2787896662" sldId="2086971592"/>
        </pc:sldMkLst>
        <pc:spChg chg="mod">
          <ac:chgData name="Andrei Girnet" userId="S::andrei.girnet@nxp.com::f7243072-23d9-4f03-a434-113094ef4301" providerId="AD" clId="Web-{83517C7A-7A1B-1F9A-5065-49D274002E9C}" dt="2024-10-12T16:11:53.629" v="333" actId="20577"/>
          <ac:spMkLst>
            <pc:docMk/>
            <pc:sldMk cId="2787896662" sldId="2086971592"/>
            <ac:spMk id="3" creationId="{CD24E016-83F3-182D-DBA2-884AEAD53B9A}"/>
          </ac:spMkLst>
        </pc:spChg>
        <pc:spChg chg="mod">
          <ac:chgData name="Andrei Girnet" userId="S::andrei.girnet@nxp.com::f7243072-23d9-4f03-a434-113094ef4301" providerId="AD" clId="Web-{83517C7A-7A1B-1F9A-5065-49D274002E9C}" dt="2024-10-12T16:15:09.480" v="504" actId="20577"/>
          <ac:spMkLst>
            <pc:docMk/>
            <pc:sldMk cId="2787896662" sldId="2086971592"/>
            <ac:spMk id="37" creationId="{7DBB1923-6E0B-AF34-15C7-0C36EB5EBC19}"/>
          </ac:spMkLst>
        </pc:spChg>
        <pc:spChg chg="mod">
          <ac:chgData name="Andrei Girnet" userId="S::andrei.girnet@nxp.com::f7243072-23d9-4f03-a434-113094ef4301" providerId="AD" clId="Web-{83517C7A-7A1B-1F9A-5065-49D274002E9C}" dt="2024-10-12T16:02:10.969" v="110" actId="20577"/>
          <ac:spMkLst>
            <pc:docMk/>
            <pc:sldMk cId="2787896662" sldId="2086971592"/>
            <ac:spMk id="38" creationId="{FBD92403-B079-AC45-8A94-D30A0481A778}"/>
          </ac:spMkLst>
        </pc:spChg>
        <pc:spChg chg="mod">
          <ac:chgData name="Andrei Girnet" userId="S::andrei.girnet@nxp.com::f7243072-23d9-4f03-a434-113094ef4301" providerId="AD" clId="Web-{83517C7A-7A1B-1F9A-5065-49D274002E9C}" dt="2024-10-12T16:04:48.521" v="161" actId="1076"/>
          <ac:spMkLst>
            <pc:docMk/>
            <pc:sldMk cId="2787896662" sldId="2086971592"/>
            <ac:spMk id="40" creationId="{CB539484-4724-915D-3C04-5CF7489903EE}"/>
          </ac:spMkLst>
        </pc:spChg>
        <pc:spChg chg="mod">
          <ac:chgData name="Andrei Girnet" userId="S::andrei.girnet@nxp.com::f7243072-23d9-4f03-a434-113094ef4301" providerId="AD" clId="Web-{83517C7A-7A1B-1F9A-5065-49D274002E9C}" dt="2024-10-12T16:04:42.052" v="160" actId="1076"/>
          <ac:spMkLst>
            <pc:docMk/>
            <pc:sldMk cId="2787896662" sldId="2086971592"/>
            <ac:spMk id="44" creationId="{49BC77F5-D494-389F-AA9D-CAF2F27B80BB}"/>
          </ac:spMkLst>
        </pc:spChg>
      </pc:sldChg>
      <pc:sldChg chg="new add del">
        <pc:chgData name="Andrei Girnet" userId="S::andrei.girnet@nxp.com::f7243072-23d9-4f03-a434-113094ef4301" providerId="AD" clId="Web-{83517C7A-7A1B-1F9A-5065-49D274002E9C}" dt="2024-10-12T15:56:26.938" v="87"/>
        <pc:sldMkLst>
          <pc:docMk/>
          <pc:sldMk cId="4254371254" sldId="2086971592"/>
        </pc:sldMkLst>
      </pc:sldChg>
      <pc:sldChg chg="add del replId">
        <pc:chgData name="Andrei Girnet" userId="S::andrei.girnet@nxp.com::f7243072-23d9-4f03-a434-113094ef4301" providerId="AD" clId="Web-{83517C7A-7A1B-1F9A-5065-49D274002E9C}" dt="2024-10-12T16:29:50.348" v="506"/>
        <pc:sldMkLst>
          <pc:docMk/>
          <pc:sldMk cId="2689152142" sldId="2086971593"/>
        </pc:sldMkLst>
      </pc:sldChg>
      <pc:sldChg chg="addSp modSp add del replId">
        <pc:chgData name="Andrei Girnet" userId="S::andrei.girnet@nxp.com::f7243072-23d9-4f03-a434-113094ef4301" providerId="AD" clId="Web-{83517C7A-7A1B-1F9A-5065-49D274002E9C}" dt="2024-10-12T17:26:38.295" v="579"/>
        <pc:sldMkLst>
          <pc:docMk/>
          <pc:sldMk cId="3967607558" sldId="2086971593"/>
        </pc:sldMkLst>
        <pc:spChg chg="add mod">
          <ac:chgData name="Andrei Girnet" userId="S::andrei.girnet@nxp.com::f7243072-23d9-4f03-a434-113094ef4301" providerId="AD" clId="Web-{83517C7A-7A1B-1F9A-5065-49D274002E9C}" dt="2024-10-12T16:34:20.565" v="569" actId="1076"/>
          <ac:spMkLst>
            <pc:docMk/>
            <pc:sldMk cId="3967607558" sldId="2086971593"/>
            <ac:spMk id="2" creationId="{ACE3ADFD-2EB5-D65E-79E0-49F0EA0EC3F0}"/>
          </ac:spMkLst>
        </pc:spChg>
        <pc:spChg chg="mod">
          <ac:chgData name="Andrei Girnet" userId="S::andrei.girnet@nxp.com::f7243072-23d9-4f03-a434-113094ef4301" providerId="AD" clId="Web-{83517C7A-7A1B-1F9A-5065-49D274002E9C}" dt="2024-10-12T16:31:15.569" v="527" actId="20577"/>
          <ac:spMkLst>
            <pc:docMk/>
            <pc:sldMk cId="3967607558" sldId="2086971593"/>
            <ac:spMk id="3" creationId="{DB37E76E-9662-DFDA-0A50-AD3EB9C86E3A}"/>
          </ac:spMkLst>
        </pc:spChg>
        <pc:spChg chg="mod">
          <ac:chgData name="Andrei Girnet" userId="S::andrei.girnet@nxp.com::f7243072-23d9-4f03-a434-113094ef4301" providerId="AD" clId="Web-{83517C7A-7A1B-1F9A-5065-49D274002E9C}" dt="2024-10-12T16:31:07.225" v="521" actId="20577"/>
          <ac:spMkLst>
            <pc:docMk/>
            <pc:sldMk cId="3967607558" sldId="2086971593"/>
            <ac:spMk id="4" creationId="{97DC5F9A-628F-BEBC-05EA-7DB1B0208DF5}"/>
          </ac:spMkLst>
        </pc:spChg>
        <pc:spChg chg="add mod">
          <ac:chgData name="Andrei Girnet" userId="S::andrei.girnet@nxp.com::f7243072-23d9-4f03-a434-113094ef4301" providerId="AD" clId="Web-{83517C7A-7A1B-1F9A-5065-49D274002E9C}" dt="2024-10-12T16:34:17.331" v="568" actId="1076"/>
          <ac:spMkLst>
            <pc:docMk/>
            <pc:sldMk cId="3967607558" sldId="2086971593"/>
            <ac:spMk id="6" creationId="{6AC25C2B-ABDB-6A61-BB03-EA41ACBD97AF}"/>
          </ac:spMkLst>
        </pc:spChg>
        <pc:spChg chg="add mod">
          <ac:chgData name="Andrei Girnet" userId="S::andrei.girnet@nxp.com::f7243072-23d9-4f03-a434-113094ef4301" providerId="AD" clId="Web-{83517C7A-7A1B-1F9A-5065-49D274002E9C}" dt="2024-10-12T16:34:14.752" v="567" actId="1076"/>
          <ac:spMkLst>
            <pc:docMk/>
            <pc:sldMk cId="3967607558" sldId="2086971593"/>
            <ac:spMk id="7" creationId="{8FABAB94-E59B-47B2-5AAF-5CA9147B4784}"/>
          </ac:spMkLst>
        </pc:spChg>
        <pc:spChg chg="add mod">
          <ac:chgData name="Andrei Girnet" userId="S::andrei.girnet@nxp.com::f7243072-23d9-4f03-a434-113094ef4301" providerId="AD" clId="Web-{83517C7A-7A1B-1F9A-5065-49D274002E9C}" dt="2024-10-12T16:34:29.722" v="572" actId="1076"/>
          <ac:spMkLst>
            <pc:docMk/>
            <pc:sldMk cId="3967607558" sldId="2086971593"/>
            <ac:spMk id="8" creationId="{2DB6D306-5B53-5082-9D93-C9CE26F3AD47}"/>
          </ac:spMkLst>
        </pc:spChg>
        <pc:spChg chg="add mod">
          <ac:chgData name="Andrei Girnet" userId="S::andrei.girnet@nxp.com::f7243072-23d9-4f03-a434-113094ef4301" providerId="AD" clId="Web-{83517C7A-7A1B-1F9A-5065-49D274002E9C}" dt="2024-10-12T16:34:08.283" v="565" actId="1076"/>
          <ac:spMkLst>
            <pc:docMk/>
            <pc:sldMk cId="3967607558" sldId="2086971593"/>
            <ac:spMk id="9" creationId="{58F14C60-F1C9-A9C6-D01B-66EDD7348AB2}"/>
          </ac:spMkLst>
        </pc:spChg>
        <pc:cxnChg chg="add mod">
          <ac:chgData name="Andrei Girnet" userId="S::andrei.girnet@nxp.com::f7243072-23d9-4f03-a434-113094ef4301" providerId="AD" clId="Web-{83517C7A-7A1B-1F9A-5065-49D274002E9C}" dt="2024-10-12T16:35:13.129" v="577" actId="14100"/>
          <ac:cxnSpMkLst>
            <pc:docMk/>
            <pc:sldMk cId="3967607558" sldId="2086971593"/>
            <ac:cxnSpMk id="10" creationId="{C4F11567-C605-278E-3160-5E533C5D96E9}"/>
          </ac:cxnSpMkLst>
        </pc:cxnChg>
      </pc:sldChg>
      <pc:sldChg chg="add">
        <pc:chgData name="Andrei Girnet" userId="S::andrei.girnet@nxp.com::f7243072-23d9-4f03-a434-113094ef4301" providerId="AD" clId="Web-{83517C7A-7A1B-1F9A-5065-49D274002E9C}" dt="2024-10-12T17:26:48.217" v="580"/>
        <pc:sldMkLst>
          <pc:docMk/>
          <pc:sldMk cId="1265968400" sldId="2086971594"/>
        </pc:sldMkLst>
      </pc:sldChg>
      <pc:sldChg chg="add">
        <pc:chgData name="Andrei Girnet" userId="S::andrei.girnet@nxp.com::f7243072-23d9-4f03-a434-113094ef4301" providerId="AD" clId="Web-{83517C7A-7A1B-1F9A-5065-49D274002E9C}" dt="2024-10-12T17:27:00.343" v="581"/>
        <pc:sldMkLst>
          <pc:docMk/>
          <pc:sldMk cId="1807184398" sldId="2086971595"/>
        </pc:sldMkLst>
      </pc:sldChg>
    </pc:docChg>
  </pc:docChgLst>
  <pc:docChgLst>
    <pc:chgData name="Sorin Negulescu" userId="da019651-c24f-4788-95df-4f86b0d0bab4" providerId="ADAL" clId="{0C07B937-38BF-4DD8-9F5A-0D1C485408B0}"/>
    <pc:docChg chg="undo custSel modSld">
      <pc:chgData name="Sorin Negulescu" userId="da019651-c24f-4788-95df-4f86b0d0bab4" providerId="ADAL" clId="{0C07B937-38BF-4DD8-9F5A-0D1C485408B0}" dt="2025-01-13T10:51:41.078" v="30" actId="20577"/>
      <pc:docMkLst>
        <pc:docMk/>
      </pc:docMkLst>
      <pc:sldChg chg="addSp modSp mod">
        <pc:chgData name="Sorin Negulescu" userId="da019651-c24f-4788-95df-4f86b0d0bab4" providerId="ADAL" clId="{0C07B937-38BF-4DD8-9F5A-0D1C485408B0}" dt="2025-01-13T10:51:41.078" v="30" actId="20577"/>
        <pc:sldMkLst>
          <pc:docMk/>
          <pc:sldMk cId="1872293816" sldId="261"/>
        </pc:sldMkLst>
        <pc:spChg chg="mod">
          <ac:chgData name="Sorin Negulescu" userId="da019651-c24f-4788-95df-4f86b0d0bab4" providerId="ADAL" clId="{0C07B937-38BF-4DD8-9F5A-0D1C485408B0}" dt="2025-01-13T10:50:43.337" v="21" actId="1076"/>
          <ac:spMkLst>
            <pc:docMk/>
            <pc:sldMk cId="1872293816" sldId="261"/>
            <ac:spMk id="20" creationId="{91259875-08A7-6E8A-46AB-CE4B7722BE58}"/>
          </ac:spMkLst>
        </pc:spChg>
        <pc:spChg chg="add mod">
          <ac:chgData name="Sorin Negulescu" userId="da019651-c24f-4788-95df-4f86b0d0bab4" providerId="ADAL" clId="{0C07B937-38BF-4DD8-9F5A-0D1C485408B0}" dt="2025-01-13T10:50:34.601" v="16" actId="571"/>
          <ac:spMkLst>
            <pc:docMk/>
            <pc:sldMk cId="1872293816" sldId="261"/>
            <ac:spMk id="47" creationId="{E100EA0E-6F3C-D084-EFD7-B6DF2C3C41B9}"/>
          </ac:spMkLst>
        </pc:spChg>
        <pc:spChg chg="mod">
          <ac:chgData name="Sorin Negulescu" userId="da019651-c24f-4788-95df-4f86b0d0bab4" providerId="ADAL" clId="{0C07B937-38BF-4DD8-9F5A-0D1C485408B0}" dt="2025-01-13T10:50:51.636" v="22" actId="1076"/>
          <ac:spMkLst>
            <pc:docMk/>
            <pc:sldMk cId="1872293816" sldId="261"/>
            <ac:spMk id="62" creationId="{67E58B08-A3B6-0A09-24E7-4F308AFBF771}"/>
          </ac:spMkLst>
        </pc:spChg>
        <pc:spChg chg="mod">
          <ac:chgData name="Sorin Negulescu" userId="da019651-c24f-4788-95df-4f86b0d0bab4" providerId="ADAL" clId="{0C07B937-38BF-4DD8-9F5A-0D1C485408B0}" dt="2025-01-13T10:50:51.636" v="22" actId="1076"/>
          <ac:spMkLst>
            <pc:docMk/>
            <pc:sldMk cId="1872293816" sldId="261"/>
            <ac:spMk id="104" creationId="{4747791F-1AD6-57B0-959F-56B6FE96AF07}"/>
          </ac:spMkLst>
        </pc:spChg>
        <pc:spChg chg="mod">
          <ac:chgData name="Sorin Negulescu" userId="da019651-c24f-4788-95df-4f86b0d0bab4" providerId="ADAL" clId="{0C07B937-38BF-4DD8-9F5A-0D1C485408B0}" dt="2025-01-13T10:50:51.636" v="22" actId="1076"/>
          <ac:spMkLst>
            <pc:docMk/>
            <pc:sldMk cId="1872293816" sldId="261"/>
            <ac:spMk id="107" creationId="{43EAC07F-4AA4-9A87-B600-5EFE770A6D21}"/>
          </ac:spMkLst>
        </pc:spChg>
        <pc:spChg chg="mod">
          <ac:chgData name="Sorin Negulescu" userId="da019651-c24f-4788-95df-4f86b0d0bab4" providerId="ADAL" clId="{0C07B937-38BF-4DD8-9F5A-0D1C485408B0}" dt="2025-01-13T10:50:51.636" v="22" actId="1076"/>
          <ac:spMkLst>
            <pc:docMk/>
            <pc:sldMk cId="1872293816" sldId="261"/>
            <ac:spMk id="108" creationId="{E43FD051-FC51-F366-389A-6742949987FC}"/>
          </ac:spMkLst>
        </pc:spChg>
        <pc:spChg chg="mod">
          <ac:chgData name="Sorin Negulescu" userId="da019651-c24f-4788-95df-4f86b0d0bab4" providerId="ADAL" clId="{0C07B937-38BF-4DD8-9F5A-0D1C485408B0}" dt="2025-01-13T10:51:41.078" v="30" actId="20577"/>
          <ac:spMkLst>
            <pc:docMk/>
            <pc:sldMk cId="1872293816" sldId="261"/>
            <ac:spMk id="161" creationId="{93A78EC8-051D-6D1C-07B8-BE02DD27DC05}"/>
          </ac:spMkLst>
        </pc:spChg>
        <pc:spChg chg="mod">
          <ac:chgData name="Sorin Negulescu" userId="da019651-c24f-4788-95df-4f86b0d0bab4" providerId="ADAL" clId="{0C07B937-38BF-4DD8-9F5A-0D1C485408B0}" dt="2025-01-13T10:51:32.599" v="26" actId="20577"/>
          <ac:spMkLst>
            <pc:docMk/>
            <pc:sldMk cId="1872293816" sldId="261"/>
            <ac:spMk id="162" creationId="{9AE93E98-0F84-BC9D-32D5-280A0D6E49CA}"/>
          </ac:spMkLst>
        </pc:spChg>
        <pc:grpChg chg="mod">
          <ac:chgData name="Sorin Negulescu" userId="da019651-c24f-4788-95df-4f86b0d0bab4" providerId="ADAL" clId="{0C07B937-38BF-4DD8-9F5A-0D1C485408B0}" dt="2025-01-13T10:50:51.636" v="22" actId="1076"/>
          <ac:grpSpMkLst>
            <pc:docMk/>
            <pc:sldMk cId="1872293816" sldId="261"/>
            <ac:grpSpMk id="83" creationId="{F2F0599A-429F-755C-5A42-FF8E7DA57A82}"/>
          </ac:grpSpMkLst>
        </pc:grpChg>
        <pc:cxnChg chg="mod">
          <ac:chgData name="Sorin Negulescu" userId="da019651-c24f-4788-95df-4f86b0d0bab4" providerId="ADAL" clId="{0C07B937-38BF-4DD8-9F5A-0D1C485408B0}" dt="2025-01-13T10:50:43.337" v="21" actId="1076"/>
          <ac:cxnSpMkLst>
            <pc:docMk/>
            <pc:sldMk cId="1872293816" sldId="261"/>
            <ac:cxnSpMk id="26" creationId="{DED1E8CE-8774-064C-929C-DB4EA2247E1D}"/>
          </ac:cxnSpMkLst>
        </pc:cxnChg>
        <pc:cxnChg chg="mod">
          <ac:chgData name="Sorin Negulescu" userId="da019651-c24f-4788-95df-4f86b0d0bab4" providerId="ADAL" clId="{0C07B937-38BF-4DD8-9F5A-0D1C485408B0}" dt="2025-01-13T10:50:43.337" v="21" actId="1076"/>
          <ac:cxnSpMkLst>
            <pc:docMk/>
            <pc:sldMk cId="1872293816" sldId="261"/>
            <ac:cxnSpMk id="27" creationId="{9C77F169-F2AA-5AB7-00DF-BCCF06C14B80}"/>
          </ac:cxnSpMkLst>
        </pc:cxnChg>
        <pc:cxnChg chg="mod">
          <ac:chgData name="Sorin Negulescu" userId="da019651-c24f-4788-95df-4f86b0d0bab4" providerId="ADAL" clId="{0C07B937-38BF-4DD8-9F5A-0D1C485408B0}" dt="2025-01-13T10:50:43.058" v="20" actId="14100"/>
          <ac:cxnSpMkLst>
            <pc:docMk/>
            <pc:sldMk cId="1872293816" sldId="261"/>
            <ac:cxnSpMk id="33" creationId="{104205A4-D40E-459E-C9B0-D1B8FA579A44}"/>
          </ac:cxnSpMkLst>
        </pc:cxnChg>
        <pc:cxnChg chg="mod">
          <ac:chgData name="Sorin Negulescu" userId="da019651-c24f-4788-95df-4f86b0d0bab4" providerId="ADAL" clId="{0C07B937-38BF-4DD8-9F5A-0D1C485408B0}" dt="2025-01-13T10:49:17.716" v="2" actId="208"/>
          <ac:cxnSpMkLst>
            <pc:docMk/>
            <pc:sldMk cId="1872293816" sldId="261"/>
            <ac:cxnSpMk id="35" creationId="{CE7C0DC7-0FFC-B879-E910-ED6F3410B8CB}"/>
          </ac:cxnSpMkLst>
        </pc:cxnChg>
        <pc:cxnChg chg="mod">
          <ac:chgData name="Sorin Negulescu" userId="da019651-c24f-4788-95df-4f86b0d0bab4" providerId="ADAL" clId="{0C07B937-38BF-4DD8-9F5A-0D1C485408B0}" dt="2025-01-13T10:49:22.077" v="3" actId="208"/>
          <ac:cxnSpMkLst>
            <pc:docMk/>
            <pc:sldMk cId="1872293816" sldId="261"/>
            <ac:cxnSpMk id="36" creationId="{2CD66D25-5E31-344A-EEA6-BB1B3F862AEE}"/>
          </ac:cxnSpMkLst>
        </pc:cxnChg>
        <pc:cxnChg chg="mod">
          <ac:chgData name="Sorin Negulescu" userId="da019651-c24f-4788-95df-4f86b0d0bab4" providerId="ADAL" clId="{0C07B937-38BF-4DD8-9F5A-0D1C485408B0}" dt="2025-01-13T10:48:08.459" v="0" actId="13822"/>
          <ac:cxnSpMkLst>
            <pc:docMk/>
            <pc:sldMk cId="1872293816" sldId="261"/>
            <ac:cxnSpMk id="74" creationId="{B00521F3-153A-6E4E-407C-EA58D11327E1}"/>
          </ac:cxnSpMkLst>
        </pc:cxnChg>
        <pc:cxnChg chg="mod">
          <ac:chgData name="Sorin Negulescu" userId="da019651-c24f-4788-95df-4f86b0d0bab4" providerId="ADAL" clId="{0C07B937-38BF-4DD8-9F5A-0D1C485408B0}" dt="2025-01-13T10:49:17.716" v="2" actId="208"/>
          <ac:cxnSpMkLst>
            <pc:docMk/>
            <pc:sldMk cId="1872293816" sldId="261"/>
            <ac:cxnSpMk id="78" creationId="{C6C709D2-A2BE-5E2F-0C4D-01AAFAFBDE69}"/>
          </ac:cxnSpMkLst>
        </pc:cxnChg>
        <pc:cxnChg chg="mod">
          <ac:chgData name="Sorin Negulescu" userId="da019651-c24f-4788-95df-4f86b0d0bab4" providerId="ADAL" clId="{0C07B937-38BF-4DD8-9F5A-0D1C485408B0}" dt="2025-01-13T10:49:30.491" v="4" actId="208"/>
          <ac:cxnSpMkLst>
            <pc:docMk/>
            <pc:sldMk cId="1872293816" sldId="261"/>
            <ac:cxnSpMk id="87" creationId="{F95A7D22-A0E1-7BA3-0324-1C0A6C4E53CD}"/>
          </ac:cxnSpMkLst>
        </pc:cxnChg>
        <pc:cxnChg chg="mod">
          <ac:chgData name="Sorin Negulescu" userId="da019651-c24f-4788-95df-4f86b0d0bab4" providerId="ADAL" clId="{0C07B937-38BF-4DD8-9F5A-0D1C485408B0}" dt="2025-01-13T10:49:43.212" v="5" actId="14100"/>
          <ac:cxnSpMkLst>
            <pc:docMk/>
            <pc:sldMk cId="1872293816" sldId="261"/>
            <ac:cxnSpMk id="91" creationId="{06FE871B-C53D-D97D-D3D1-0F8FC88DD4E9}"/>
          </ac:cxnSpMkLst>
        </pc:cxnChg>
        <pc:cxnChg chg="mod">
          <ac:chgData name="Sorin Negulescu" userId="da019651-c24f-4788-95df-4f86b0d0bab4" providerId="ADAL" clId="{0C07B937-38BF-4DD8-9F5A-0D1C485408B0}" dt="2025-01-13T10:49:47.546" v="6" actId="13822"/>
          <ac:cxnSpMkLst>
            <pc:docMk/>
            <pc:sldMk cId="1872293816" sldId="261"/>
            <ac:cxnSpMk id="99" creationId="{CB091576-9162-6410-226A-DF0588F2E82D}"/>
          </ac:cxnSpMkLst>
        </pc:cxnChg>
      </pc:sldChg>
    </pc:docChg>
  </pc:docChgLst>
  <pc:docChgLst>
    <pc:chgData name="Sorin Negulescu" userId="S::sorin.negulescu@nxp.com::da019651-c24f-4788-95df-4f86b0d0bab4" providerId="AD" clId="Web-{078FAF5E-8ACB-77DE-4544-3CE616EEB4F2}"/>
    <pc:docChg chg="modSld">
      <pc:chgData name="Sorin Negulescu" userId="S::sorin.negulescu@nxp.com::da019651-c24f-4788-95df-4f86b0d0bab4" providerId="AD" clId="Web-{078FAF5E-8ACB-77DE-4544-3CE616EEB4F2}" dt="2025-01-13T10:47:41.294" v="24" actId="14100"/>
      <pc:docMkLst>
        <pc:docMk/>
      </pc:docMkLst>
      <pc:sldChg chg="modSp">
        <pc:chgData name="Sorin Negulescu" userId="S::sorin.negulescu@nxp.com::da019651-c24f-4788-95df-4f86b0d0bab4" providerId="AD" clId="Web-{078FAF5E-8ACB-77DE-4544-3CE616EEB4F2}" dt="2025-01-13T10:47:41.294" v="24" actId="14100"/>
        <pc:sldMkLst>
          <pc:docMk/>
          <pc:sldMk cId="1872293816" sldId="261"/>
        </pc:sldMkLst>
        <pc:spChg chg="mod">
          <ac:chgData name="Sorin Negulescu" userId="S::sorin.negulescu@nxp.com::da019651-c24f-4788-95df-4f86b0d0bab4" providerId="AD" clId="Web-{078FAF5E-8ACB-77DE-4544-3CE616EEB4F2}" dt="2025-01-13T10:45:30.680" v="5" actId="20577"/>
          <ac:spMkLst>
            <pc:docMk/>
            <pc:sldMk cId="1872293816" sldId="261"/>
            <ac:spMk id="161" creationId="{93A78EC8-051D-6D1C-07B8-BE02DD27DC05}"/>
          </ac:spMkLst>
        </pc:spChg>
        <pc:cxnChg chg="mod">
          <ac:chgData name="Sorin Negulescu" userId="S::sorin.negulescu@nxp.com::da019651-c24f-4788-95df-4f86b0d0bab4" providerId="AD" clId="Web-{078FAF5E-8ACB-77DE-4544-3CE616EEB4F2}" dt="2025-01-13T10:46:54.277" v="16"/>
          <ac:cxnSpMkLst>
            <pc:docMk/>
            <pc:sldMk cId="1872293816" sldId="261"/>
            <ac:cxnSpMk id="33" creationId="{104205A4-D40E-459E-C9B0-D1B8FA579A44}"/>
          </ac:cxnSpMkLst>
        </pc:cxnChg>
        <pc:cxnChg chg="mod">
          <ac:chgData name="Sorin Negulescu" userId="S::sorin.negulescu@nxp.com::da019651-c24f-4788-95df-4f86b0d0bab4" providerId="AD" clId="Web-{078FAF5E-8ACB-77DE-4544-3CE616EEB4F2}" dt="2025-01-13T10:47:41.294" v="24" actId="14100"/>
          <ac:cxnSpMkLst>
            <pc:docMk/>
            <pc:sldMk cId="1872293816" sldId="261"/>
            <ac:cxnSpMk id="78" creationId="{C6C709D2-A2BE-5E2F-0C4D-01AAFAFBDE69}"/>
          </ac:cxnSpMkLst>
        </pc:cxnChg>
        <pc:cxnChg chg="mod">
          <ac:chgData name="Sorin Negulescu" userId="S::sorin.negulescu@nxp.com::da019651-c24f-4788-95df-4f86b0d0bab4" providerId="AD" clId="Web-{078FAF5E-8ACB-77DE-4544-3CE616EEB4F2}" dt="2025-01-13T10:46:58.465" v="17"/>
          <ac:cxnSpMkLst>
            <pc:docMk/>
            <pc:sldMk cId="1872293816" sldId="261"/>
            <ac:cxnSpMk id="85" creationId="{59E0964C-462B-5465-014C-5B0A504A1525}"/>
          </ac:cxnSpMkLst>
        </pc:cxnChg>
        <pc:cxnChg chg="mod">
          <ac:chgData name="Sorin Negulescu" userId="S::sorin.negulescu@nxp.com::da019651-c24f-4788-95df-4f86b0d0bab4" providerId="AD" clId="Web-{078FAF5E-8ACB-77DE-4544-3CE616EEB4F2}" dt="2025-01-13T10:47:08.918" v="18" actId="14100"/>
          <ac:cxnSpMkLst>
            <pc:docMk/>
            <pc:sldMk cId="1872293816" sldId="261"/>
            <ac:cxnSpMk id="91" creationId="{06FE871B-C53D-D97D-D3D1-0F8FC88DD4E9}"/>
          </ac:cxnSpMkLst>
        </pc:cxnChg>
      </pc:sldChg>
    </pc:docChg>
  </pc:docChgLst>
  <pc:docChgLst>
    <pc:chgData name="Alexandru Cuhureanu" userId="S::alexandru.cuhureanu@nxp.com::6f73682f-baf0-4585-9cae-f8fbebc8024c" providerId="AD" clId="Web-{108AD253-B281-F1FA-5721-BBDD68E72467}"/>
    <pc:docChg chg="addSld delSld modSld modSection">
      <pc:chgData name="Alexandru Cuhureanu" userId="S::alexandru.cuhureanu@nxp.com::6f73682f-baf0-4585-9cae-f8fbebc8024c" providerId="AD" clId="Web-{108AD253-B281-F1FA-5721-BBDD68E72467}" dt="2024-09-06T11:37:30.062" v="8" actId="20577"/>
      <pc:docMkLst>
        <pc:docMk/>
      </pc:docMkLst>
      <pc:sldChg chg="addSp modSp new">
        <pc:chgData name="Alexandru Cuhureanu" userId="S::alexandru.cuhureanu@nxp.com::6f73682f-baf0-4585-9cae-f8fbebc8024c" providerId="AD" clId="Web-{108AD253-B281-F1FA-5721-BBDD68E72467}" dt="2024-09-06T11:37:30.062" v="8" actId="20577"/>
        <pc:sldMkLst>
          <pc:docMk/>
          <pc:sldMk cId="655594686" sldId="383"/>
        </pc:sldMkLst>
        <pc:spChg chg="mod">
          <ac:chgData name="Alexandru Cuhureanu" userId="S::alexandru.cuhureanu@nxp.com::6f73682f-baf0-4585-9cae-f8fbebc8024c" providerId="AD" clId="Web-{108AD253-B281-F1FA-5721-BBDD68E72467}" dt="2024-09-06T11:37:30.062" v="8" actId="20577"/>
          <ac:spMkLst>
            <pc:docMk/>
            <pc:sldMk cId="655594686" sldId="383"/>
            <ac:spMk id="2" creationId="{C383B1DB-D92C-D356-DFE4-5F1143B79385}"/>
          </ac:spMkLst>
        </pc:spChg>
        <pc:spChg chg="mod">
          <ac:chgData name="Alexandru Cuhureanu" userId="S::alexandru.cuhureanu@nxp.com::6f73682f-baf0-4585-9cae-f8fbebc8024c" providerId="AD" clId="Web-{108AD253-B281-F1FA-5721-BBDD68E72467}" dt="2024-09-06T11:37:14.342" v="7" actId="20577"/>
          <ac:spMkLst>
            <pc:docMk/>
            <pc:sldMk cId="655594686" sldId="383"/>
            <ac:spMk id="3" creationId="{B3246A9D-3D37-F4C3-55E3-DE76C64F906C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5" creationId="{45B090D5-535E-4A15-3940-A9D902A1115D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7" creationId="{6918F906-2C77-D4D9-6831-0258C81A75F8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9" creationId="{07BC211D-4237-A2A2-8BA0-FCB42E85AA8E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1" creationId="{C8EB5091-B595-DCF8-E2B2-FFC280010AED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3" creationId="{9C9240FB-99B8-E6FD-DD2A-BB6A547D539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5" creationId="{CE3B057E-5004-0D15-0A5D-FD961ADBDCBF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7" creationId="{23A0E1D9-A1DE-2FC5-B775-AB367E53F15D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8" creationId="{C86590B7-58E1-0815-6D41-BB6E68B318E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9" creationId="{43C79D0D-F5B2-B1AA-2B08-0AF06FBBEEAE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1" creationId="{CFECDEA5-42C2-5105-41AB-C43AB12F3DC6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2" creationId="{1F694214-2062-46F6-E906-D8E8083F7D56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4" creationId="{3381A0F5-1FDF-AA2A-F9CB-8E5D1D95BD29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5" creationId="{BD7D4565-A852-B69D-7BB1-55BFB38EB4D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7" creationId="{B05378F4-1958-6FA7-794F-9BFFA5B641ED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8" creationId="{3E80D736-B673-77DA-6507-504EC7F5FCBD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30" creationId="{51136EB9-C199-AE2F-6032-572BCEB5301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31" creationId="{540D3460-C5A6-1386-C5F7-8D4EAF95178A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33" creationId="{1118BE1F-957F-1361-05F4-24BED562F0E4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34" creationId="{F29F6A81-D58B-2BC7-52DB-FA6793E94094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38" creationId="{B388A860-70FB-9F9C-F4DA-75474793CF7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45" creationId="{E63DB118-ADC1-BDA5-4278-827B8F540C90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47" creationId="{8A8C635D-58CF-A0C7-1B53-8539717A9B7C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49" creationId="{3FE19F2C-FC1D-61F5-467D-2A152F556F0B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51" creationId="{8204D94D-7A4D-4C58-F33F-81BCE5C4877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53" creationId="{7584D47D-D3C5-0987-371E-CB65CAC8EE90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54" creationId="{97972659-DD8B-5AF0-9C52-364A41672FAC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55" creationId="{A1141198-1F95-6FFE-2976-5022EF63F0DE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56" creationId="{811484B0-A325-C422-5C93-B0104C38899F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57" creationId="{155C0241-C439-FF3A-E42F-BAB4BB3BA75F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58" creationId="{F6B18FCC-A8CC-10E8-9A21-326DE74E8CC7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59" creationId="{F69810DC-5327-A0E9-795A-C47A6ACF24C4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60" creationId="{DA12FB26-F956-DB71-909F-B292D7F0919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63" creationId="{7CC84885-9AB6-A4F2-93F6-EAB1265A4167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70" creationId="{C8792D4D-F89D-96DE-C697-6AF1A79163CC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72" creationId="{506C1766-5126-D959-425A-6ACEB767B260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74" creationId="{1099A743-D8E8-9924-DE71-BF7B2CBC4EE7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76" creationId="{579A4CD0-A002-61A6-0DEC-F79C3B37DAC9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78" creationId="{2EABFA9B-DA20-B442-1243-81A2A1B8ACF8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79" creationId="{C509C1AE-71F5-FEC4-3103-AF401115B874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80" creationId="{A3A86203-A94F-D09B-9FDE-D155795BB63E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81" creationId="{B7C83E1B-A300-F602-3CAD-FDEA2D5C46AA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82" creationId="{C68F141E-CD98-8ABC-D647-43151F668BE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83" creationId="{C46B47B3-309F-E9B1-861F-D59A8C31A1B5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84" creationId="{0CAF0949-6943-F1D4-D8B6-C666C021142A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85" creationId="{8B039B5A-08E0-08BD-FDF9-E19C54DF5C50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88" creationId="{53CBEE36-F96B-AE5C-2415-FB295AF36D38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95" creationId="{5AF263E7-3CFF-317B-2FFB-B37F43CF9DE0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97" creationId="{E506FFC0-AAD5-7D2D-882E-7AF2AC0C7AA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99" creationId="{3C7D0A96-3E74-6A49-FFFA-6A55B95C479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01" creationId="{C824DF23-0367-05CC-7D9A-30F6FBB87805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03" creationId="{8E6D35D2-10E7-97EC-F877-B1EC973467CC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04" creationId="{49968235-1C45-BE46-F39C-576067829480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05" creationId="{F4455580-18BC-E9E0-F9F6-754A48CF767B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06" creationId="{CF2B69F4-3664-1BA8-FD53-CF5A8604396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07" creationId="{9E65E640-F986-C877-8251-EEE5021EFBE7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08" creationId="{A00BBE67-5C29-2008-FDE3-890A007B45FD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09" creationId="{0731DA06-818C-42BE-E117-A1E5B6CEFA3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10" creationId="{DE3B9358-DD23-B5DA-93F7-15B329AC567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13" creationId="{BDABA09F-1333-84BA-56E2-418076769BAF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20" creationId="{4F220A6C-0415-01CE-46DB-8205DF337B3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22" creationId="{34082028-90D6-1303-83A6-D62F0D1E785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24" creationId="{F0714DAC-B8FF-334C-D6A1-D0BDCB0541A4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26" creationId="{DA148E7F-FBCE-60BA-0286-048A0EDB69AA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28" creationId="{3B929BFE-2455-17EB-5ED5-5A8544E49E9D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29" creationId="{1569F067-9FB0-2D08-79CD-41C2697A2A67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30" creationId="{C6764797-7686-4E63-6422-308D81AA3A98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31" creationId="{C473D56D-AC38-0A7E-1248-B56E23BA9848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32" creationId="{5B540694-D0ED-BF4D-C75C-A1FDAEBC156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33" creationId="{D50B0EBC-22F0-0A34-5725-6CAD500F8F08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34" creationId="{2B01170C-5C7E-405C-4FF1-AADB9523015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35" creationId="{AE7D4502-8A84-F602-A2FD-5BBD3A37DA1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38" creationId="{2EB4E095-CADE-C946-96BD-420DC5E1DD46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45" creationId="{2C8F98C3-70B4-6C05-2C3E-72AB6A9C71BD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47" creationId="{0F54F2E2-825A-DA2C-3EB8-1930649DF50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49" creationId="{C61EC75E-6ADE-5E15-5659-BFDCF16FE1D6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51" creationId="{2882150B-15B7-E327-83FA-1F1057B62B77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53" creationId="{09C87C3C-EA29-0746-12E1-40B7FFE7FA0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54" creationId="{2049956D-4A4B-C406-9CED-CB0A6120B748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55" creationId="{EC65EB83-9723-CBB2-7AB2-E62BE393D239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56" creationId="{D2791735-B1EA-043D-97C0-7BE2CD4ABBD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57" creationId="{61FC16E6-30C7-6928-23F0-79B23FB50FE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58" creationId="{3426BBC0-24EA-06CC-C7FE-B0AEF1DD15C0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59" creationId="{8555A8CB-C2C8-AB25-5B93-12D2A77CA80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60" creationId="{F0D5A7FF-8556-614D-A2A7-47C9428C2BFC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63" creationId="{4B96C10E-A1FC-D4BD-8788-159055BF1099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70" creationId="{BE18E86C-C41C-9906-766B-C87C58852BD8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72" creationId="{4C3A882D-98FF-2F17-F49A-2C6D0E6D562D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74" creationId="{3F1D84A2-FDAB-7671-1616-F098F4EC07A4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76" creationId="{DCC8DF86-CE46-10E2-2CB7-BFE6F6363B19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78" creationId="{000D310E-146C-BE41-7F95-5C57356508E8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79" creationId="{ECB0E18E-08EB-762E-E3AF-74930096C677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80" creationId="{79D28A9A-5944-A063-6804-737FA6B8A24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81" creationId="{6991C01A-2370-12C6-F742-B953661360EE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82" creationId="{F7E94E9F-A795-A4F2-B35D-F10628C7BB3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83" creationId="{24F24AD0-89EE-9543-B0B7-E622270B277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84" creationId="{2646BB69-8104-F9A5-620D-28AB58F5542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85" creationId="{4C2AE083-41F7-D4F3-B77A-B625EC6AAF07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91" creationId="{08551598-8AA4-2147-B48B-7E771EBD176E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04" creationId="{0D4AB695-9A96-55A7-DBA1-95F638E67A8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05" creationId="{992CD07E-D3FB-26D0-C6D8-175451A89DD6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06" creationId="{D784C08F-61BD-3DE6-001A-2C89AFF723AF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07" creationId="{D2CFFC7F-02E3-B12B-42DC-C6F514E15EC0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08" creationId="{FE74D46F-D236-69FE-780D-92A82A4B7A1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09" creationId="{E302A195-E81D-B992-3746-D3AC53B40E1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10" creationId="{AFD8F588-D458-4B38-67EC-63CD4238E4A6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11" creationId="{CD9CB04D-9F1E-586A-4D62-C27B05676E5E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12" creationId="{04A6AE49-370C-90F7-3EA6-A389970AACA7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13" creationId="{23911969-CBEF-CCBD-F6CF-3E73233A22AB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14" creationId="{4BFC4DA9-0CCE-0552-C22B-4B72AD1FF8CF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15" creationId="{5B7BFB76-62C5-11BA-87C9-33270F1F4105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16" creationId="{EBF793ED-2806-C0CF-184A-27202D9A3F79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17" creationId="{D6B6E2BE-8D36-9D40-EBED-034CFEC44F78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18" creationId="{0532DB19-039B-4409-B87E-4D0A4283BE24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19" creationId="{49223904-94D7-476C-BF8E-58EDC96E38AB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32" creationId="{66106863-D7F9-0108-2603-1AE8127AE80C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33" creationId="{9D903EE7-41E9-E79C-9296-B7AE868AB5F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34" creationId="{2B1648F4-DB54-634B-F8F1-6A4E10D7539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35" creationId="{2805D7BA-31B3-F291-F657-335A7873740E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36" creationId="{1C48E05E-9D57-9D48-50E4-A5422023FFD9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37" creationId="{32411F73-9899-0EC2-0F96-DADA98B4D03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38" creationId="{00BBB197-3218-710E-D817-A4BC867A160E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39" creationId="{0E6633EA-2EDB-2601-EB69-ED34EF46FC3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40" creationId="{14C2101C-4C09-07ED-D471-54A11207023F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41" creationId="{D57ADE0F-30E5-E8B1-9F5E-64FF91E82CA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42" creationId="{02B87FCE-0E0E-114F-3E74-08FC249E788C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43" creationId="{86EC5E96-14EE-A9D3-C55B-20C7162DB12D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44" creationId="{C9C7AE54-33B6-BC35-42B1-C8C4E3C088BE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45" creationId="{1E144270-05B5-39A4-C603-FC0126E678EC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46" creationId="{1F1583D7-711B-FFFA-5B9F-908DEF20ECF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47" creationId="{076D057E-E141-210F-8543-E69C0F834436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60" creationId="{AE82A90F-1209-2063-CEEF-C1B210FDBE9E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61" creationId="{D71A8448-3DFB-2395-AC25-C7A6AF6FAB29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62" creationId="{D821C963-19F2-16D0-988D-D27CB3156960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63" creationId="{F31409A9-8CC4-595D-2CC5-BAC9CFD656EC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64" creationId="{5013B1EA-4B89-3011-4942-4C288E6D9CA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65" creationId="{234A8DE2-46C9-A864-9BD3-50EA606AE134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66" creationId="{787EBAE0-7E45-D4E3-60E5-67E488AF9840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67" creationId="{CA7717EB-E2B8-2223-3412-0489EFFDB37B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68" creationId="{725A9998-9FEE-DD87-0194-591DF218A430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69" creationId="{C861F398-C001-A94D-DEF3-D684935BBB2B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70" creationId="{5626B18F-DB3B-00E4-5DE2-FE4B658D96ED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71" creationId="{131E2D3F-CB4B-1042-8D13-4BFD3EDEE7AB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72" creationId="{D7C758C2-36EB-C9F0-EA99-00840E3D6109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73" creationId="{9EA75AD8-BDE7-F0B8-3FAE-53D08C9AE939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74" creationId="{8E63C3EB-872F-00C5-ADF2-620170767F06}"/>
          </ac:spMkLst>
        </pc:s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4" creationId="{7556E55E-4ADE-8499-34C0-B2E44BBE6E32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6" creationId="{E4A73955-7C10-4BFE-DA86-447ED678ABCE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8" creationId="{045A461B-5239-895E-E9A6-5B7ABFA718E0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10" creationId="{9B409D5E-0569-943D-34F1-F77E61913A60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12" creationId="{929E1222-8973-E86A-2954-E2AC40908DDE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14" creationId="{4CC5FBA9-8583-B95D-392D-1CECDF009F02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16" creationId="{80C1B955-B6AB-A13E-054A-0AF4C5C29EAB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187" creationId="{DC5FB088-DC01-E95A-D068-7A5A3920AE6C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188" creationId="{7950E2BF-FC29-DF29-D6E6-9DCE0439ECF9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189" creationId="{41469B22-EB1A-D790-CF0E-F0171840380F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190" creationId="{D435F4FD-56C1-2936-8820-9FF4EBB6881A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203" creationId="{37D31191-E131-328B-9DC2-0C9769646595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231" creationId="{286CCB67-F549-7C9C-94BD-C5EDA41AC5E1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259" creationId="{74A59128-7986-45CC-348E-431453478572}"/>
          </ac:grpSpMkLst>
        </pc:grpChg>
        <pc:picChg chg="add">
          <ac:chgData name="Alexandru Cuhureanu" userId="S::alexandru.cuhureanu@nxp.com::6f73682f-baf0-4585-9cae-f8fbebc8024c" providerId="AD" clId="Web-{108AD253-B281-F1FA-5721-BBDD68E72467}" dt="2024-09-06T11:35:13.693" v="2"/>
          <ac:picMkLst>
            <pc:docMk/>
            <pc:sldMk cId="655594686" sldId="383"/>
            <ac:picMk id="20" creationId="{657BAD9F-74F2-8DF6-4FD1-76647D1EA781}"/>
          </ac:picMkLst>
        </pc:picChg>
        <pc:picChg chg="add">
          <ac:chgData name="Alexandru Cuhureanu" userId="S::alexandru.cuhureanu@nxp.com::6f73682f-baf0-4585-9cae-f8fbebc8024c" providerId="AD" clId="Web-{108AD253-B281-F1FA-5721-BBDD68E72467}" dt="2024-09-06T11:35:13.693" v="2"/>
          <ac:picMkLst>
            <pc:docMk/>
            <pc:sldMk cId="655594686" sldId="383"/>
            <ac:picMk id="23" creationId="{670EF056-78C0-E164-DEB1-3735E68EC50F}"/>
          </ac:picMkLst>
        </pc:picChg>
        <pc:picChg chg="add">
          <ac:chgData name="Alexandru Cuhureanu" userId="S::alexandru.cuhureanu@nxp.com::6f73682f-baf0-4585-9cae-f8fbebc8024c" providerId="AD" clId="Web-{108AD253-B281-F1FA-5721-BBDD68E72467}" dt="2024-09-06T11:35:13.693" v="2"/>
          <ac:picMkLst>
            <pc:docMk/>
            <pc:sldMk cId="655594686" sldId="383"/>
            <ac:picMk id="26" creationId="{F60018CA-97AF-E082-A8E4-CB6030C8D7AB}"/>
          </ac:picMkLst>
        </pc:picChg>
        <pc:picChg chg="add">
          <ac:chgData name="Alexandru Cuhureanu" userId="S::alexandru.cuhureanu@nxp.com::6f73682f-baf0-4585-9cae-f8fbebc8024c" providerId="AD" clId="Web-{108AD253-B281-F1FA-5721-BBDD68E72467}" dt="2024-09-06T11:35:13.693" v="2"/>
          <ac:picMkLst>
            <pc:docMk/>
            <pc:sldMk cId="655594686" sldId="383"/>
            <ac:picMk id="29" creationId="{106F5DF7-52CD-272C-1EEF-C0C3564BFEC4}"/>
          </ac:picMkLst>
        </pc:picChg>
        <pc:picChg chg="add">
          <ac:chgData name="Alexandru Cuhureanu" userId="S::alexandru.cuhureanu@nxp.com::6f73682f-baf0-4585-9cae-f8fbebc8024c" providerId="AD" clId="Web-{108AD253-B281-F1FA-5721-BBDD68E72467}" dt="2024-09-06T11:35:13.693" v="2"/>
          <ac:picMkLst>
            <pc:docMk/>
            <pc:sldMk cId="655594686" sldId="383"/>
            <ac:picMk id="32" creationId="{D486C509-BDEE-F934-4367-B966DAC82C3F}"/>
          </ac:picMkLst>
        </pc:picChg>
        <pc:picChg chg="add">
          <ac:chgData name="Alexandru Cuhureanu" userId="S::alexandru.cuhureanu@nxp.com::6f73682f-baf0-4585-9cae-f8fbebc8024c" providerId="AD" clId="Web-{108AD253-B281-F1FA-5721-BBDD68E72467}" dt="2024-09-06T11:35:13.693" v="2"/>
          <ac:picMkLst>
            <pc:docMk/>
            <pc:sldMk cId="655594686" sldId="383"/>
            <ac:picMk id="35" creationId="{D4F47705-7553-036D-04F4-3F562E486615}"/>
          </ac:picMkLst>
        </pc:picChg>
        <pc:picChg chg="add">
          <ac:chgData name="Alexandru Cuhureanu" userId="S::alexandru.cuhureanu@nxp.com::6f73682f-baf0-4585-9cae-f8fbebc8024c" providerId="AD" clId="Web-{108AD253-B281-F1FA-5721-BBDD68E72467}" dt="2024-09-06T11:35:13.693" v="2"/>
          <ac:picMkLst>
            <pc:docMk/>
            <pc:sldMk cId="655594686" sldId="383"/>
            <ac:picMk id="186" creationId="{6C2613D7-DD2A-335E-7BF2-A3556E75CAEE}"/>
          </ac:picMkLst>
        </pc:pic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36" creationId="{E64F7306-BFBC-C685-352B-0B3CD18ED349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37" creationId="{9C2BCC5D-CEAF-E301-0374-BAEB7DDB9A90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39" creationId="{723EA79E-6BC6-5448-2394-954D75960E05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40" creationId="{F4E393EF-58D2-265F-C24A-A13FF68BEC28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41" creationId="{932753F9-663E-959E-D9FA-D15CFE7A2469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42" creationId="{5C6C179F-9BF3-C9F4-66B9-51E380CBD641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43" creationId="{47B6A73C-E58C-AB5F-E41E-12E4CCBE8A2A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44" creationId="{EFE4BE8D-791D-5141-8399-3A08EC11E238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46" creationId="{9139D106-E9D7-DAD4-DCF3-F89686F6A8D5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48" creationId="{D643D5B9-ED08-7843-E978-F562823C03EC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50" creationId="{75A223EC-62E6-EE8A-6F5D-BA87F07EC9CE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52" creationId="{772C6953-5DEA-AB63-1C9A-D009BFC3F54A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61" creationId="{58A6DA2C-C316-55C5-C193-5B70DB4A4C79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62" creationId="{7242B3B5-FB64-7EE3-600B-545CA3E29CE9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64" creationId="{17C9E6E1-F197-6F59-6FA9-A38D1F41EF84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65" creationId="{45E1810F-D978-CAEF-183B-722749E95F4A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66" creationId="{CDE1153B-0955-2EBD-6AA9-C19375290745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67" creationId="{0BCC2489-E358-CAD2-A48E-54B81C5FAEC3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68" creationId="{EF561F9E-CA39-2038-C35F-7944602F94F9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69" creationId="{0A46FD13-43F7-CCDF-C0F9-977366F457ED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71" creationId="{2C50E2DE-5F1C-2A13-87E6-B1B85A6182B9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73" creationId="{21B1FA39-7DE3-CEDD-8537-C2449DD8D62D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75" creationId="{65EBC075-C414-B059-039A-F80A641180AB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77" creationId="{1F684E51-EB75-0225-11D2-36F1C5013752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86" creationId="{7D33E1F1-6F6F-5E19-A1CC-2F3F6D31095D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87" creationId="{681D4725-0388-CE2F-9510-82B84CD13386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89" creationId="{3C70EC34-8647-F8F4-8475-832DD9A1FC30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90" creationId="{3595B3C1-0FD5-438B-7AC7-41C21FF86CE5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91" creationId="{1676272A-E76C-8699-03E5-59F0CAA47ADE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92" creationId="{EE40C7F3-423B-7F33-CFE5-70461002E22F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93" creationId="{F4823686-8E68-A6E3-96F9-2C086AD48AA5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94" creationId="{36F74519-0AA6-149C-3D69-D38491416FB9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96" creationId="{366E85F7-DB6A-196B-CDC5-3E505CF75914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98" creationId="{02A33842-8529-4D27-B1D6-3D626E5F7372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00" creationId="{F8CB84FF-5962-60BC-AFF6-82D94D3CEA5C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02" creationId="{4282471C-B75A-452D-2AF7-450DFD844DF3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11" creationId="{6B360900-0E83-FBDC-D543-9759A7E9E245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12" creationId="{FBC6AF2F-530F-663B-41CD-D93811D1558C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14" creationId="{E8137D5C-BBB1-C562-15E3-B274B865E378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15" creationId="{8580E97B-050F-52C7-22F6-E031DE0A62A7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16" creationId="{FF10FEBA-32CF-0C36-FA71-16D773895F8B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17" creationId="{EF397CBB-0E31-0F83-C1D6-D0442DEF6506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18" creationId="{5BEB504D-9A04-1475-0EC2-B4B7C8D30A53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19" creationId="{81CF5251-1FA3-6277-2CB2-9ACBBFED919F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21" creationId="{41ADF3ED-98E8-F011-129A-12FA9866AD2B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23" creationId="{98F8E0B0-A027-7443-2192-A440DE2B3136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25" creationId="{AB2D9ADD-8854-6682-3AFE-23BC517F3F4A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27" creationId="{743D31C6-4884-24D5-5E7E-4BED3CD057C3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36" creationId="{BB4D64A4-9D62-1979-8484-090765808D81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37" creationId="{025D67C1-0105-071C-951F-7121AFD95BC7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39" creationId="{39EAD860-D2E3-59C7-23EC-33317C7ECE01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40" creationId="{A475432C-C77B-783E-17ED-50393DDD69D0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41" creationId="{A024B9D2-4CE1-3674-BF24-862F1D46483E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42" creationId="{77E29D56-B6C5-51DF-555B-FF9164EF2C1B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43" creationId="{3DC88E38-F1F4-70E5-B844-3B2D9C41875A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44" creationId="{C2749A20-37AD-D1EA-7DF9-6003F36723F8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46" creationId="{20AC00D7-8D8A-C971-A6B6-F7D9A53E5943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48" creationId="{4C75EA4F-7990-2963-6263-96788C9B7323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50" creationId="{F4453095-CD8A-85BF-3C4E-D9621F997EA5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52" creationId="{4079C821-AD3B-AB50-13CE-661E2DD88F35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61" creationId="{7E68060A-2C6B-A4C3-B5E3-26B78E909DD3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62" creationId="{7CF39327-CBFB-0505-872F-D2D6AB355304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64" creationId="{EA1AECE5-7588-1018-FCFF-A19404D73D37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65" creationId="{54EE13A6-D635-7264-21D0-DCD59A29570D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66" creationId="{9AC8B682-A594-F91F-1D3B-E27CC40F6F2A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67" creationId="{81DB5DA4-1D22-1D41-5394-A5AB94DCF74B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68" creationId="{3B424506-B06B-633C-D916-8435F9945356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69" creationId="{9B71A793-26F6-847E-D801-38780CF20AAA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71" creationId="{1BBECB17-D4A2-3BC2-7C8F-1D872CCD8B79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73" creationId="{7171558A-6F8B-FE9E-B874-480B1220B8A0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75" creationId="{2235264D-026A-E25F-0704-CA9C1C3354DF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77" creationId="{669D1735-AF16-617A-0652-E609993E39DD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92" creationId="{4299EEF7-DDAA-9359-8935-79E9930B7D3A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93" creationId="{C41BB532-CA1C-B687-9A04-2A0F4F5ADB30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94" creationId="{C29CFAE7-CDB2-D792-1E56-0D2C285F1EF4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95" creationId="{57317677-E2B4-4996-A626-1109F994FC15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96" creationId="{E6A234A1-4801-7CFD-A6BA-EA4098BB01E0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97" creationId="{C3C093D9-618A-20E7-A26C-42C5A7324182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98" creationId="{A65B2FD4-28EB-D11E-B82B-82DF60812551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99" creationId="{FCE2F28F-1AD0-ECFF-6866-ADBB54FE25F7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00" creationId="{CA29F2C0-678D-D1B3-A878-D742EBFFB857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01" creationId="{C06FCCA6-2C19-C944-2EA5-5B9074EB4A1D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02" creationId="{E28F1A54-9EBE-B209-CB54-7B6C4072C58E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20" creationId="{5CD9D2A0-7AE7-503A-A493-62E6270487C1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21" creationId="{D6079E4E-B5EA-0374-629D-5C4537666957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22" creationId="{BFAC27C1-CD0C-8C34-6B06-044604F34D4C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23" creationId="{CB6A6345-E157-85B4-EB8A-CFA12A2F8341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24" creationId="{508865E6-BF5F-84F2-4424-7A6A00EB9FC9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25" creationId="{BB2408B0-BB0D-C230-0A85-8FCB3860E602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26" creationId="{FCDCB09B-5C57-BF4F-88C2-C8CB87E6045F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27" creationId="{01565A4C-4D4E-50FD-03CE-F1994FC30E93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28" creationId="{89C6FED2-D046-8F2D-7848-D4F5628521B9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29" creationId="{31EE1440-1564-7343-C8D2-27C34B5B9C51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30" creationId="{32E81A1B-FB56-CC8C-8BAE-90DDA924402F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48" creationId="{D458ECAB-0BEC-0407-7D3A-71E299EEA6B0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49" creationId="{95BEFCE7-0085-8DE2-323E-8509EC09DED1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50" creationId="{9B425C44-5BA5-2752-F4DD-AFAC657C285F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51" creationId="{5AC1C1B6-5FEE-CAB0-57E7-C36ECCD1F57B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52" creationId="{D1AFB4FE-211E-9193-E52F-496EA4DAE660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53" creationId="{4ED83E05-1875-FAFE-E2F4-D528FD35B492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54" creationId="{9862CC0B-8C06-2290-30C5-FF290BA001DA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55" creationId="{E274326B-D162-6406-5BA6-1C6B9C9A55A8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56" creationId="{14AC37FA-AE0B-7E6A-5F3B-7B85BF9486C5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57" creationId="{A438B0FE-2811-4965-C52A-5AB9D3D27F98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58" creationId="{E49F025C-A2EF-4ECC-CEB7-DAE10424825B}"/>
          </ac:cxnSpMkLst>
        </pc:cxnChg>
      </pc:sldChg>
      <pc:sldChg chg="del">
        <pc:chgData name="Alexandru Cuhureanu" userId="S::alexandru.cuhureanu@nxp.com::6f73682f-baf0-4585-9cae-f8fbebc8024c" providerId="AD" clId="Web-{108AD253-B281-F1FA-5721-BBDD68E72467}" dt="2024-09-06T11:34:53.519" v="0"/>
        <pc:sldMkLst>
          <pc:docMk/>
          <pc:sldMk cId="4063277458" sldId="383"/>
        </pc:sldMkLst>
      </pc:sldChg>
    </pc:docChg>
  </pc:docChgLst>
  <pc:docChgLst>
    <pc:chgData name="Loredana Ghenea" userId="S::gabriela-loredana.ghenea@nxp.com::fc12e64d-4f18-42d9-879e-295e73f466ac" providerId="AD" clId="Web-{A5270507-EDCB-A191-841D-E69A43283964}"/>
    <pc:docChg chg="addSld delSld modSld sldOrd modSection">
      <pc:chgData name="Loredana Ghenea" userId="S::gabriela-loredana.ghenea@nxp.com::fc12e64d-4f18-42d9-879e-295e73f466ac" providerId="AD" clId="Web-{A5270507-EDCB-A191-841D-E69A43283964}" dt="2024-10-17T13:50:10.906" v="390" actId="20577"/>
      <pc:docMkLst>
        <pc:docMk/>
      </pc:docMkLst>
      <pc:sldChg chg="del">
        <pc:chgData name="Loredana Ghenea" userId="S::gabriela-loredana.ghenea@nxp.com::fc12e64d-4f18-42d9-879e-295e73f466ac" providerId="AD" clId="Web-{A5270507-EDCB-A191-841D-E69A43283964}" dt="2024-10-17T13:28:28.510" v="235"/>
        <pc:sldMkLst>
          <pc:docMk/>
          <pc:sldMk cId="1913281274" sldId="320"/>
        </pc:sldMkLst>
      </pc:sldChg>
      <pc:sldChg chg="modSp">
        <pc:chgData name="Loredana Ghenea" userId="S::gabriela-loredana.ghenea@nxp.com::fc12e64d-4f18-42d9-879e-295e73f466ac" providerId="AD" clId="Web-{A5270507-EDCB-A191-841D-E69A43283964}" dt="2024-10-17T13:20:58.762" v="86" actId="20577"/>
        <pc:sldMkLst>
          <pc:docMk/>
          <pc:sldMk cId="1309283612" sldId="2086971538"/>
        </pc:sldMkLst>
        <pc:spChg chg="mod">
          <ac:chgData name="Loredana Ghenea" userId="S::gabriela-loredana.ghenea@nxp.com::fc12e64d-4f18-42d9-879e-295e73f466ac" providerId="AD" clId="Web-{A5270507-EDCB-A191-841D-E69A43283964}" dt="2024-10-17T13:20:58.762" v="86" actId="20577"/>
          <ac:spMkLst>
            <pc:docMk/>
            <pc:sldMk cId="1309283612" sldId="2086971538"/>
            <ac:spMk id="4" creationId="{68950F95-04A4-41EB-BF74-D920AC027509}"/>
          </ac:spMkLst>
        </pc:spChg>
      </pc:sldChg>
      <pc:sldChg chg="modSp new">
        <pc:chgData name="Loredana Ghenea" userId="S::gabriela-loredana.ghenea@nxp.com::fc12e64d-4f18-42d9-879e-295e73f466ac" providerId="AD" clId="Web-{A5270507-EDCB-A191-841D-E69A43283964}" dt="2024-10-17T13:24:35.635" v="126" actId="20577"/>
        <pc:sldMkLst>
          <pc:docMk/>
          <pc:sldMk cId="2665506345" sldId="2086971597"/>
        </pc:sldMkLst>
        <pc:spChg chg="mod">
          <ac:chgData name="Loredana Ghenea" userId="S::gabriela-loredana.ghenea@nxp.com::fc12e64d-4f18-42d9-879e-295e73f466ac" providerId="AD" clId="Web-{A5270507-EDCB-A191-841D-E69A43283964}" dt="2024-10-17T13:24:35.635" v="126" actId="20577"/>
          <ac:spMkLst>
            <pc:docMk/>
            <pc:sldMk cId="2665506345" sldId="2086971597"/>
            <ac:spMk id="2" creationId="{35769C8B-8A6C-8351-920E-3B5E87F18AF1}"/>
          </ac:spMkLst>
        </pc:spChg>
        <pc:spChg chg="mod">
          <ac:chgData name="Loredana Ghenea" userId="S::gabriela-loredana.ghenea@nxp.com::fc12e64d-4f18-42d9-879e-295e73f466ac" providerId="AD" clId="Web-{A5270507-EDCB-A191-841D-E69A43283964}" dt="2024-10-17T13:23:32.162" v="117" actId="20577"/>
          <ac:spMkLst>
            <pc:docMk/>
            <pc:sldMk cId="2665506345" sldId="2086971597"/>
            <ac:spMk id="3" creationId="{64209068-0919-0B21-6C38-A1DEB1FFD2AF}"/>
          </ac:spMkLst>
        </pc:spChg>
      </pc:sldChg>
      <pc:sldChg chg="modSp new del">
        <pc:chgData name="Loredana Ghenea" userId="S::gabriela-loredana.ghenea@nxp.com::fc12e64d-4f18-42d9-879e-295e73f466ac" providerId="AD" clId="Web-{A5270507-EDCB-A191-841D-E69A43283964}" dt="2024-10-17T13:23:56.648" v="118"/>
        <pc:sldMkLst>
          <pc:docMk/>
          <pc:sldMk cId="605068050" sldId="2086971598"/>
        </pc:sldMkLst>
      </pc:sldChg>
      <pc:sldChg chg="modSp add ord replId">
        <pc:chgData name="Loredana Ghenea" userId="S::gabriela-loredana.ghenea@nxp.com::fc12e64d-4f18-42d9-879e-295e73f466ac" providerId="AD" clId="Web-{A5270507-EDCB-A191-841D-E69A43283964}" dt="2024-10-17T13:49:38.091" v="388"/>
        <pc:sldMkLst>
          <pc:docMk/>
          <pc:sldMk cId="1357209966" sldId="2086971598"/>
        </pc:sldMkLst>
        <pc:spChg chg="mod">
          <ac:chgData name="Loredana Ghenea" userId="S::gabriela-loredana.ghenea@nxp.com::fc12e64d-4f18-42d9-879e-295e73f466ac" providerId="AD" clId="Web-{A5270507-EDCB-A191-841D-E69A43283964}" dt="2024-10-17T13:24:51.152" v="134" actId="20577"/>
          <ac:spMkLst>
            <pc:docMk/>
            <pc:sldMk cId="1357209966" sldId="2086971598"/>
            <ac:spMk id="3" creationId="{AB277984-AB38-4FA5-A3FE-85209908555C}"/>
          </ac:spMkLst>
        </pc:spChg>
        <pc:spChg chg="mod">
          <ac:chgData name="Loredana Ghenea" userId="S::gabriela-loredana.ghenea@nxp.com::fc12e64d-4f18-42d9-879e-295e73f466ac" providerId="AD" clId="Web-{A5270507-EDCB-A191-841D-E69A43283964}" dt="2024-10-17T13:49:38.091" v="388"/>
          <ac:spMkLst>
            <pc:docMk/>
            <pc:sldMk cId="1357209966" sldId="2086971598"/>
            <ac:spMk id="4" creationId="{68950F95-04A4-41EB-BF74-D920AC027509}"/>
          </ac:spMkLst>
        </pc:spChg>
      </pc:sldChg>
      <pc:sldChg chg="modSp add replId">
        <pc:chgData name="Loredana Ghenea" userId="S::gabriela-loredana.ghenea@nxp.com::fc12e64d-4f18-42d9-879e-295e73f466ac" providerId="AD" clId="Web-{A5270507-EDCB-A191-841D-E69A43283964}" dt="2024-10-17T13:38:32.158" v="272" actId="20577"/>
        <pc:sldMkLst>
          <pc:docMk/>
          <pc:sldMk cId="2450827939" sldId="2086971599"/>
        </pc:sldMkLst>
        <pc:spChg chg="mod">
          <ac:chgData name="Loredana Ghenea" userId="S::gabriela-loredana.ghenea@nxp.com::fc12e64d-4f18-42d9-879e-295e73f466ac" providerId="AD" clId="Web-{A5270507-EDCB-A191-841D-E69A43283964}" dt="2024-10-17T13:38:32.158" v="272" actId="20577"/>
          <ac:spMkLst>
            <pc:docMk/>
            <pc:sldMk cId="2450827939" sldId="2086971599"/>
            <ac:spMk id="4" creationId="{68950F95-04A4-41EB-BF74-D920AC027509}"/>
          </ac:spMkLst>
        </pc:spChg>
      </pc:sldChg>
      <pc:sldChg chg="modSp add replId">
        <pc:chgData name="Loredana Ghenea" userId="S::gabriela-loredana.ghenea@nxp.com::fc12e64d-4f18-42d9-879e-295e73f466ac" providerId="AD" clId="Web-{A5270507-EDCB-A191-841D-E69A43283964}" dt="2024-10-17T13:41:36.576" v="328" actId="20577"/>
        <pc:sldMkLst>
          <pc:docMk/>
          <pc:sldMk cId="1620235186" sldId="2086971600"/>
        </pc:sldMkLst>
        <pc:spChg chg="mod">
          <ac:chgData name="Loredana Ghenea" userId="S::gabriela-loredana.ghenea@nxp.com::fc12e64d-4f18-42d9-879e-295e73f466ac" providerId="AD" clId="Web-{A5270507-EDCB-A191-841D-E69A43283964}" dt="2024-10-17T13:38:53.347" v="284" actId="20577"/>
          <ac:spMkLst>
            <pc:docMk/>
            <pc:sldMk cId="1620235186" sldId="2086971600"/>
            <ac:spMk id="3" creationId="{AB277984-AB38-4FA5-A3FE-85209908555C}"/>
          </ac:spMkLst>
        </pc:spChg>
        <pc:spChg chg="mod">
          <ac:chgData name="Loredana Ghenea" userId="S::gabriela-loredana.ghenea@nxp.com::fc12e64d-4f18-42d9-879e-295e73f466ac" providerId="AD" clId="Web-{A5270507-EDCB-A191-841D-E69A43283964}" dt="2024-10-17T13:41:36.576" v="328" actId="20577"/>
          <ac:spMkLst>
            <pc:docMk/>
            <pc:sldMk cId="1620235186" sldId="2086971600"/>
            <ac:spMk id="4" creationId="{68950F95-04A4-41EB-BF74-D920AC027509}"/>
          </ac:spMkLst>
        </pc:spChg>
      </pc:sldChg>
      <pc:sldChg chg="modSp add replId">
        <pc:chgData name="Loredana Ghenea" userId="S::gabriela-loredana.ghenea@nxp.com::fc12e64d-4f18-42d9-879e-295e73f466ac" providerId="AD" clId="Web-{A5270507-EDCB-A191-841D-E69A43283964}" dt="2024-10-17T13:47:58.898" v="358" actId="20577"/>
        <pc:sldMkLst>
          <pc:docMk/>
          <pc:sldMk cId="231061290" sldId="2086971601"/>
        </pc:sldMkLst>
        <pc:spChg chg="mod">
          <ac:chgData name="Loredana Ghenea" userId="S::gabriela-loredana.ghenea@nxp.com::fc12e64d-4f18-42d9-879e-295e73f466ac" providerId="AD" clId="Web-{A5270507-EDCB-A191-841D-E69A43283964}" dt="2024-10-17T13:42:03.265" v="337" actId="20577"/>
          <ac:spMkLst>
            <pc:docMk/>
            <pc:sldMk cId="231061290" sldId="2086971601"/>
            <ac:spMk id="3" creationId="{AB277984-AB38-4FA5-A3FE-85209908555C}"/>
          </ac:spMkLst>
        </pc:spChg>
        <pc:spChg chg="mod">
          <ac:chgData name="Loredana Ghenea" userId="S::gabriela-loredana.ghenea@nxp.com::fc12e64d-4f18-42d9-879e-295e73f466ac" providerId="AD" clId="Web-{A5270507-EDCB-A191-841D-E69A43283964}" dt="2024-10-17T13:47:58.898" v="358" actId="20577"/>
          <ac:spMkLst>
            <pc:docMk/>
            <pc:sldMk cId="231061290" sldId="2086971601"/>
            <ac:spMk id="4" creationId="{68950F95-04A4-41EB-BF74-D920AC027509}"/>
          </ac:spMkLst>
        </pc:spChg>
      </pc:sldChg>
      <pc:sldChg chg="modSp add replId">
        <pc:chgData name="Loredana Ghenea" userId="S::gabriela-loredana.ghenea@nxp.com::fc12e64d-4f18-42d9-879e-295e73f466ac" providerId="AD" clId="Web-{A5270507-EDCB-A191-841D-E69A43283964}" dt="2024-10-17T13:50:10.906" v="390" actId="20577"/>
        <pc:sldMkLst>
          <pc:docMk/>
          <pc:sldMk cId="3959854253" sldId="2086971602"/>
        </pc:sldMkLst>
        <pc:spChg chg="mod">
          <ac:chgData name="Loredana Ghenea" userId="S::gabriela-loredana.ghenea@nxp.com::fc12e64d-4f18-42d9-879e-295e73f466ac" providerId="AD" clId="Web-{A5270507-EDCB-A191-841D-E69A43283964}" dt="2024-10-17T13:48:22.352" v="362" actId="20577"/>
          <ac:spMkLst>
            <pc:docMk/>
            <pc:sldMk cId="3959854253" sldId="2086971602"/>
            <ac:spMk id="3" creationId="{AB277984-AB38-4FA5-A3FE-85209908555C}"/>
          </ac:spMkLst>
        </pc:spChg>
        <pc:spChg chg="mod">
          <ac:chgData name="Loredana Ghenea" userId="S::gabriela-loredana.ghenea@nxp.com::fc12e64d-4f18-42d9-879e-295e73f466ac" providerId="AD" clId="Web-{A5270507-EDCB-A191-841D-E69A43283964}" dt="2024-10-17T13:50:10.906" v="390" actId="20577"/>
          <ac:spMkLst>
            <pc:docMk/>
            <pc:sldMk cId="3959854253" sldId="2086971602"/>
            <ac:spMk id="4" creationId="{68950F95-04A4-41EB-BF74-D920AC027509}"/>
          </ac:spMkLst>
        </pc:spChg>
      </pc:sldChg>
    </pc:docChg>
  </pc:docChgLst>
  <pc:docChgLst>
    <pc:chgData name="Alexandru Cuhureanu" userId="S::alexandru.cuhureanu@nxp.com::6f73682f-baf0-4585-9cae-f8fbebc8024c" providerId="AD" clId="Web-{BC41B21A-350D-D42D-A62A-824C26F57826}"/>
    <pc:docChg chg="delSection">
      <pc:chgData name="Alexandru Cuhureanu" userId="S::alexandru.cuhureanu@nxp.com::6f73682f-baf0-4585-9cae-f8fbebc8024c" providerId="AD" clId="Web-{BC41B21A-350D-D42D-A62A-824C26F57826}" dt="2024-09-06T12:25:13.667" v="0"/>
      <pc:docMkLst>
        <pc:docMk/>
      </pc:docMkLst>
    </pc:docChg>
  </pc:docChgLst>
  <pc:docChgLst>
    <pc:chgData name="Ramona Dragulin" userId="S::ramona.dragulin@nxp.com::c8c46c17-d863-41f5-a6f5-eb179a5963fb" providerId="AD" clId="Web-{3487E781-443B-188E-7121-785778788EC7}"/>
    <pc:docChg chg="modSld">
      <pc:chgData name="Ramona Dragulin" userId="S::ramona.dragulin@nxp.com::c8c46c17-d863-41f5-a6f5-eb179a5963fb" providerId="AD" clId="Web-{3487E781-443B-188E-7121-785778788EC7}" dt="2024-10-22T11:37:29.212" v="1" actId="20577"/>
      <pc:docMkLst>
        <pc:docMk/>
      </pc:docMkLst>
      <pc:sldChg chg="modSp">
        <pc:chgData name="Ramona Dragulin" userId="S::ramona.dragulin@nxp.com::c8c46c17-d863-41f5-a6f5-eb179a5963fb" providerId="AD" clId="Web-{3487E781-443B-188E-7121-785778788EC7}" dt="2024-10-22T11:37:29.212" v="1" actId="20577"/>
        <pc:sldMkLst>
          <pc:docMk/>
          <pc:sldMk cId="299862246" sldId="2086971587"/>
        </pc:sldMkLst>
        <pc:spChg chg="mod">
          <ac:chgData name="Ramona Dragulin" userId="S::ramona.dragulin@nxp.com::c8c46c17-d863-41f5-a6f5-eb179a5963fb" providerId="AD" clId="Web-{3487E781-443B-188E-7121-785778788EC7}" dt="2024-10-22T11:37:29.212" v="1" actId="20577"/>
          <ac:spMkLst>
            <pc:docMk/>
            <pc:sldMk cId="299862246" sldId="2086971587"/>
            <ac:spMk id="6" creationId="{F30EA0FB-0247-EE96-B84D-81357F6B1AD8}"/>
          </ac:spMkLst>
        </pc:spChg>
      </pc:sldChg>
    </pc:docChg>
  </pc:docChgLst>
  <pc:docChgLst>
    <pc:chgData name="Ramona Dragulin" userId="S::ramona.dragulin@nxp.com::c8c46c17-d863-41f5-a6f5-eb179a5963fb" providerId="AD" clId="Web-{D9579431-70FE-DBF4-E0E8-F276F12B2BD1}"/>
    <pc:docChg chg="addSld delSld modSection">
      <pc:chgData name="Ramona Dragulin" userId="S::ramona.dragulin@nxp.com::c8c46c17-d863-41f5-a6f5-eb179a5963fb" providerId="AD" clId="Web-{D9579431-70FE-DBF4-E0E8-F276F12B2BD1}" dt="2024-10-22T11:50:11.007" v="207"/>
      <pc:docMkLst>
        <pc:docMk/>
      </pc:docMkLst>
      <pc:sldChg chg="del">
        <pc:chgData name="Ramona Dragulin" userId="S::ramona.dragulin@nxp.com::c8c46c17-d863-41f5-a6f5-eb179a5963fb" providerId="AD" clId="Web-{D9579431-70FE-DBF4-E0E8-F276F12B2BD1}" dt="2024-10-22T11:50:10.991" v="198"/>
        <pc:sldMkLst>
          <pc:docMk/>
          <pc:sldMk cId="3756278016" sldId="279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91" v="197"/>
        <pc:sldMkLst>
          <pc:docMk/>
          <pc:sldMk cId="3826901416" sldId="280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91" v="196"/>
        <pc:sldMkLst>
          <pc:docMk/>
          <pc:sldMk cId="422498738" sldId="281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91" v="195"/>
        <pc:sldMkLst>
          <pc:docMk/>
          <pc:sldMk cId="3108557803" sldId="282"/>
        </pc:sldMkLst>
      </pc:sldChg>
      <pc:sldChg chg="del">
        <pc:chgData name="Ramona Dragulin" userId="S::ramona.dragulin@nxp.com::c8c46c17-d863-41f5-a6f5-eb179a5963fb" providerId="AD" clId="Web-{D9579431-70FE-DBF4-E0E8-F276F12B2BD1}" dt="2024-10-22T11:50:11.007" v="204"/>
        <pc:sldMkLst>
          <pc:docMk/>
          <pc:sldMk cId="356909770" sldId="295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92"/>
        <pc:sldMkLst>
          <pc:docMk/>
          <pc:sldMk cId="2806032245" sldId="304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91"/>
        <pc:sldMkLst>
          <pc:docMk/>
          <pc:sldMk cId="1886444291" sldId="307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89"/>
        <pc:sldMkLst>
          <pc:docMk/>
          <pc:sldMk cId="4078226173" sldId="308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91" v="201"/>
        <pc:sldMkLst>
          <pc:docMk/>
          <pc:sldMk cId="2581010938" sldId="310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91" v="199"/>
        <pc:sldMkLst>
          <pc:docMk/>
          <pc:sldMk cId="3846688139" sldId="313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91" v="200"/>
        <pc:sldMkLst>
          <pc:docMk/>
          <pc:sldMk cId="3678546339" sldId="314"/>
        </pc:sldMkLst>
      </pc:sldChg>
      <pc:sldChg chg="del">
        <pc:chgData name="Ramona Dragulin" userId="S::ramona.dragulin@nxp.com::c8c46c17-d863-41f5-a6f5-eb179a5963fb" providerId="AD" clId="Web-{D9579431-70FE-DBF4-E0E8-F276F12B2BD1}" dt="2024-10-22T11:50:11.007" v="207"/>
        <pc:sldMkLst>
          <pc:docMk/>
          <pc:sldMk cId="2243183766" sldId="322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91" v="194"/>
        <pc:sldMkLst>
          <pc:docMk/>
          <pc:sldMk cId="1742232768" sldId="338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91" v="202"/>
        <pc:sldMkLst>
          <pc:docMk/>
          <pc:sldMk cId="2065501327" sldId="340"/>
        </pc:sldMkLst>
      </pc:sldChg>
      <pc:sldChg chg="del">
        <pc:chgData name="Ramona Dragulin" userId="S::ramona.dragulin@nxp.com::c8c46c17-d863-41f5-a6f5-eb179a5963fb" providerId="AD" clId="Web-{D9579431-70FE-DBF4-E0E8-F276F12B2BD1}" dt="2024-10-22T11:50:11.007" v="203"/>
        <pc:sldMkLst>
          <pc:docMk/>
          <pc:sldMk cId="3123876292" sldId="341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90"/>
        <pc:sldMkLst>
          <pc:docMk/>
          <pc:sldMk cId="3967797047" sldId="343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87"/>
        <pc:sldMkLst>
          <pc:docMk/>
          <pc:sldMk cId="3893246714" sldId="344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86"/>
        <pc:sldMkLst>
          <pc:docMk/>
          <pc:sldMk cId="1882028729" sldId="347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85"/>
        <pc:sldMkLst>
          <pc:docMk/>
          <pc:sldMk cId="618847542" sldId="348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80"/>
        <pc:sldMkLst>
          <pc:docMk/>
          <pc:sldMk cId="267084918" sldId="353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60" v="179"/>
        <pc:sldMkLst>
          <pc:docMk/>
          <pc:sldMk cId="3504591619" sldId="354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60" v="177"/>
        <pc:sldMkLst>
          <pc:docMk/>
          <pc:sldMk cId="89231049" sldId="355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60" v="176"/>
        <pc:sldMkLst>
          <pc:docMk/>
          <pc:sldMk cId="3738129974" sldId="356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60" v="175"/>
        <pc:sldMkLst>
          <pc:docMk/>
          <pc:sldMk cId="3545145237" sldId="357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60" v="174"/>
        <pc:sldMkLst>
          <pc:docMk/>
          <pc:sldMk cId="1416538235" sldId="358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60" v="173"/>
        <pc:sldMkLst>
          <pc:docMk/>
          <pc:sldMk cId="946415964" sldId="359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60" v="172"/>
        <pc:sldMkLst>
          <pc:docMk/>
          <pc:sldMk cId="785072631" sldId="360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60" v="171"/>
        <pc:sldMkLst>
          <pc:docMk/>
          <pc:sldMk cId="3375335861" sldId="361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60" v="170"/>
        <pc:sldMkLst>
          <pc:docMk/>
          <pc:sldMk cId="3980807920" sldId="362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60" v="169"/>
        <pc:sldMkLst>
          <pc:docMk/>
          <pc:sldMk cId="2787481705" sldId="363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44" v="167"/>
        <pc:sldMkLst>
          <pc:docMk/>
          <pc:sldMk cId="432462238" sldId="364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60" v="178"/>
        <pc:sldMkLst>
          <pc:docMk/>
          <pc:sldMk cId="475512546" sldId="365"/>
        </pc:sldMkLst>
      </pc:sldChg>
      <pc:sldChg chg="del">
        <pc:chgData name="Ramona Dragulin" userId="S::ramona.dragulin@nxp.com::c8c46c17-d863-41f5-a6f5-eb179a5963fb" providerId="AD" clId="Web-{D9579431-70FE-DBF4-E0E8-F276F12B2BD1}" dt="2024-10-22T11:50:03.366" v="120"/>
        <pc:sldMkLst>
          <pc:docMk/>
          <pc:sldMk cId="1342035410" sldId="366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44" v="166"/>
        <pc:sldMkLst>
          <pc:docMk/>
          <pc:sldMk cId="4002014591" sldId="367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93"/>
        <pc:sldMkLst>
          <pc:docMk/>
          <pc:sldMk cId="593014420" sldId="368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44" v="168"/>
        <pc:sldMkLst>
          <pc:docMk/>
          <pc:sldMk cId="1955753939" sldId="369"/>
        </pc:sldMkLst>
      </pc:sldChg>
      <pc:sldChg chg="del">
        <pc:chgData name="Ramona Dragulin" userId="S::ramona.dragulin@nxp.com::c8c46c17-d863-41f5-a6f5-eb179a5963fb" providerId="AD" clId="Web-{D9579431-70FE-DBF4-E0E8-F276F12B2BD1}" dt="2024-10-22T11:50:11.007" v="206"/>
        <pc:sldMkLst>
          <pc:docMk/>
          <pc:sldMk cId="1922173570" sldId="371"/>
        </pc:sldMkLst>
      </pc:sldChg>
      <pc:sldChg chg="del">
        <pc:chgData name="Ramona Dragulin" userId="S::ramona.dragulin@nxp.com::c8c46c17-d863-41f5-a6f5-eb179a5963fb" providerId="AD" clId="Web-{D9579431-70FE-DBF4-E0E8-F276F12B2BD1}" dt="2024-10-22T11:50:11.007" v="205"/>
        <pc:sldMkLst>
          <pc:docMk/>
          <pc:sldMk cId="3517978004" sldId="372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84"/>
        <pc:sldMkLst>
          <pc:docMk/>
          <pc:sldMk cId="4287946988" sldId="377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83"/>
        <pc:sldMkLst>
          <pc:docMk/>
          <pc:sldMk cId="3906083987" sldId="378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82"/>
        <pc:sldMkLst>
          <pc:docMk/>
          <pc:sldMk cId="1610898329" sldId="379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81"/>
        <pc:sldMkLst>
          <pc:docMk/>
          <pc:sldMk cId="1166827950" sldId="380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88"/>
        <pc:sldMkLst>
          <pc:docMk/>
          <pc:sldMk cId="3849405780" sldId="381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44" v="165"/>
        <pc:sldMkLst>
          <pc:docMk/>
          <pc:sldMk cId="3765953573" sldId="382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71" v="69"/>
        <pc:sldMkLst>
          <pc:docMk/>
          <pc:sldMk cId="2840098757" sldId="2086971501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71" v="72"/>
        <pc:sldMkLst>
          <pc:docMk/>
          <pc:sldMk cId="3186322773" sldId="2086971506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71" v="71"/>
        <pc:sldMkLst>
          <pc:docMk/>
          <pc:sldMk cId="2582579669" sldId="2086971507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71" v="73"/>
        <pc:sldMkLst>
          <pc:docMk/>
          <pc:sldMk cId="4221969578" sldId="2086971508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71" v="68"/>
        <pc:sldMkLst>
          <pc:docMk/>
          <pc:sldMk cId="3179166805" sldId="2086971510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24" v="49"/>
        <pc:sldMkLst>
          <pc:docMk/>
          <pc:sldMk cId="852012845" sldId="2086971515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71" v="67"/>
        <pc:sldMkLst>
          <pc:docMk/>
          <pc:sldMk cId="142309073" sldId="2086971516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71" v="66"/>
        <pc:sldMkLst>
          <pc:docMk/>
          <pc:sldMk cId="3616496267" sldId="2086971518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56" v="64"/>
        <pc:sldMkLst>
          <pc:docMk/>
          <pc:sldMk cId="422494171" sldId="2086971522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56" v="63"/>
        <pc:sldMkLst>
          <pc:docMk/>
          <pc:sldMk cId="4179985912" sldId="2086971523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56" v="61"/>
        <pc:sldMkLst>
          <pc:docMk/>
          <pc:sldMk cId="2897547354" sldId="2086971531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56" v="60"/>
        <pc:sldMkLst>
          <pc:docMk/>
          <pc:sldMk cId="3195843691" sldId="2086971532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56" v="65"/>
        <pc:sldMkLst>
          <pc:docMk/>
          <pc:sldMk cId="2589101301" sldId="2086971534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87" v="74"/>
        <pc:sldMkLst>
          <pc:docMk/>
          <pc:sldMk cId="3718456747" sldId="2086971535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40" v="59"/>
        <pc:sldMkLst>
          <pc:docMk/>
          <pc:sldMk cId="3437199282" sldId="2086971536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40" v="58"/>
        <pc:sldMkLst>
          <pc:docMk/>
          <pc:sldMk cId="1309283612" sldId="2086971538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24" v="51"/>
        <pc:sldMkLst>
          <pc:docMk/>
          <pc:sldMk cId="3481329598" sldId="2086971546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87" v="75"/>
        <pc:sldMkLst>
          <pc:docMk/>
          <pc:sldMk cId="1158949311" sldId="2086971548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71" v="70"/>
        <pc:sldMkLst>
          <pc:docMk/>
          <pc:sldMk cId="2636807374" sldId="2086971549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24" v="50"/>
        <pc:sldMkLst>
          <pc:docMk/>
          <pc:sldMk cId="3231659151" sldId="2086971550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62" v="26"/>
        <pc:sldMkLst>
          <pc:docMk/>
          <pc:sldMk cId="1278751267" sldId="2086971551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24" v="48"/>
        <pc:sldMkLst>
          <pc:docMk/>
          <pc:sldMk cId="671765933" sldId="2086971552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09" v="42"/>
        <pc:sldMkLst>
          <pc:docMk/>
          <pc:sldMk cId="2447803158" sldId="2086971555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93" v="38"/>
        <pc:sldMkLst>
          <pc:docMk/>
          <pc:sldMk cId="3061249421" sldId="2086971556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77" v="35"/>
        <pc:sldMkLst>
          <pc:docMk/>
          <pc:sldMk cId="1002652414" sldId="2086971557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77" v="33"/>
        <pc:sldMkLst>
          <pc:docMk/>
          <pc:sldMk cId="49546508" sldId="2086971560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77" v="32"/>
        <pc:sldMkLst>
          <pc:docMk/>
          <pc:sldMk cId="3107129674" sldId="2086971561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62" v="30"/>
        <pc:sldMkLst>
          <pc:docMk/>
          <pc:sldMk cId="4237362734" sldId="2086971563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62" v="29"/>
        <pc:sldMkLst>
          <pc:docMk/>
          <pc:sldMk cId="4161288219" sldId="2086971564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62" v="28"/>
        <pc:sldMkLst>
          <pc:docMk/>
          <pc:sldMk cId="1896748246" sldId="2086971567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24" v="47"/>
        <pc:sldMkLst>
          <pc:docMk/>
          <pc:sldMk cId="994912137" sldId="2086971569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93" v="37"/>
        <pc:sldMkLst>
          <pc:docMk/>
          <pc:sldMk cId="388381629" sldId="2086971572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77" v="36"/>
        <pc:sldMkLst>
          <pc:docMk/>
          <pc:sldMk cId="975755336" sldId="2086971575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77" v="31"/>
        <pc:sldMkLst>
          <pc:docMk/>
          <pc:sldMk cId="3995093162" sldId="2086971576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09" v="45"/>
        <pc:sldMkLst>
          <pc:docMk/>
          <pc:sldMk cId="2337303789" sldId="2086971579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09" v="44"/>
        <pc:sldMkLst>
          <pc:docMk/>
          <pc:sldMk cId="1324076607" sldId="2086971580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77" v="34"/>
        <pc:sldMkLst>
          <pc:docMk/>
          <pc:sldMk cId="2339106862" sldId="2086971581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09" v="46"/>
        <pc:sldMkLst>
          <pc:docMk/>
          <pc:sldMk cId="2672205308" sldId="2086971583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09" v="43"/>
        <pc:sldMkLst>
          <pc:docMk/>
          <pc:sldMk cId="472375272" sldId="2086971584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93" v="41"/>
        <pc:sldMkLst>
          <pc:docMk/>
          <pc:sldMk cId="3270018227" sldId="2086971585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93" v="40"/>
        <pc:sldMkLst>
          <pc:docMk/>
          <pc:sldMk cId="1038188443" sldId="2086971586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93" v="39"/>
        <pc:sldMkLst>
          <pc:docMk/>
          <pc:sldMk cId="299862246" sldId="2086971587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62" v="27"/>
        <pc:sldMkLst>
          <pc:docMk/>
          <pc:sldMk cId="880793239" sldId="2086971588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15" v="13"/>
        <pc:sldMkLst>
          <pc:docMk/>
          <pc:sldMk cId="136393375" sldId="2086971589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099" v="8"/>
        <pc:sldMkLst>
          <pc:docMk/>
          <pc:sldMk cId="1685444687" sldId="2086971591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15" v="12"/>
        <pc:sldMkLst>
          <pc:docMk/>
          <pc:sldMk cId="2787896662" sldId="2086971592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15" v="11"/>
        <pc:sldMkLst>
          <pc:docMk/>
          <pc:sldMk cId="3967607558" sldId="2086971593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15" v="10"/>
        <pc:sldMkLst>
          <pc:docMk/>
          <pc:sldMk cId="1265968400" sldId="2086971594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099" v="9"/>
        <pc:sldMkLst>
          <pc:docMk/>
          <pc:sldMk cId="1807184398" sldId="2086971595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56" v="62"/>
        <pc:sldMkLst>
          <pc:docMk/>
          <pc:sldMk cId="292605056" sldId="2086971596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40" v="57"/>
        <pc:sldMkLst>
          <pc:docMk/>
          <pc:sldMk cId="2665506345" sldId="2086971597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40" v="56"/>
        <pc:sldMkLst>
          <pc:docMk/>
          <pc:sldMk cId="1357209966" sldId="2086971598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40" v="55"/>
        <pc:sldMkLst>
          <pc:docMk/>
          <pc:sldMk cId="2450827939" sldId="2086971599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40" v="54"/>
        <pc:sldMkLst>
          <pc:docMk/>
          <pc:sldMk cId="1620235186" sldId="2086971600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24" v="53"/>
        <pc:sldMkLst>
          <pc:docMk/>
          <pc:sldMk cId="231061290" sldId="2086971601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24" v="52"/>
        <pc:sldMkLst>
          <pc:docMk/>
          <pc:sldMk cId="3959854253" sldId="2086971602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099" v="7"/>
        <pc:sldMkLst>
          <pc:docMk/>
          <pc:sldMk cId="2446593916" sldId="2086971604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099" v="6"/>
        <pc:sldMkLst>
          <pc:docMk/>
          <pc:sldMk cId="2749759830" sldId="2086971605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084" v="4"/>
        <pc:sldMkLst>
          <pc:docMk/>
          <pc:sldMk cId="2864441254" sldId="2086971606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068" v="2"/>
        <pc:sldMkLst>
          <pc:docMk/>
          <pc:sldMk cId="1661665501" sldId="2086971607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068" v="1"/>
        <pc:sldMkLst>
          <pc:docMk/>
          <pc:sldMk cId="4210471613" sldId="2086971608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099" v="5"/>
        <pc:sldMkLst>
          <pc:docMk/>
          <pc:sldMk cId="3214768932" sldId="2086971609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052" v="0"/>
        <pc:sldMkLst>
          <pc:docMk/>
          <pc:sldMk cId="4039090770" sldId="2086971610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084" v="3"/>
        <pc:sldMkLst>
          <pc:docMk/>
          <pc:sldMk cId="3121240634" sldId="2086971611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30" v="18"/>
        <pc:sldMkLst>
          <pc:docMk/>
          <pc:sldMk cId="1348128041" sldId="2086971616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897" v="121"/>
        <pc:sldMkLst>
          <pc:docMk/>
          <pc:sldMk cId="1858086030" sldId="2086971616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30" v="17"/>
        <pc:sldMkLst>
          <pc:docMk/>
          <pc:sldMk cId="76653635" sldId="2086971617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897" v="122"/>
        <pc:sldMkLst>
          <pc:docMk/>
          <pc:sldMk cId="3507881624" sldId="2086971617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897" v="123"/>
        <pc:sldMkLst>
          <pc:docMk/>
          <pc:sldMk cId="659379851" sldId="2086971618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30" v="16"/>
        <pc:sldMkLst>
          <pc:docMk/>
          <pc:sldMk cId="1220318749" sldId="2086971618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897" v="124"/>
        <pc:sldMkLst>
          <pc:docMk/>
          <pc:sldMk cId="2044538884" sldId="2086971619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15" v="15"/>
        <pc:sldMkLst>
          <pc:docMk/>
          <pc:sldMk cId="2085822962" sldId="2086971619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897" v="125"/>
        <pc:sldMkLst>
          <pc:docMk/>
          <pc:sldMk cId="341891076" sldId="2086971620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15" v="14"/>
        <pc:sldMkLst>
          <pc:docMk/>
          <pc:sldMk cId="2526282224" sldId="2086971620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897" v="126"/>
        <pc:sldMkLst>
          <pc:docMk/>
          <pc:sldMk cId="692774878" sldId="2086971621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46" v="25"/>
        <pc:sldMkLst>
          <pc:docMk/>
          <pc:sldMk cId="1933494032" sldId="2086971621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46" v="24"/>
        <pc:sldMkLst>
          <pc:docMk/>
          <pc:sldMk cId="1568095818" sldId="2086971622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897" v="127"/>
        <pc:sldMkLst>
          <pc:docMk/>
          <pc:sldMk cId="3935094316" sldId="2086971622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46" v="23"/>
        <pc:sldMkLst>
          <pc:docMk/>
          <pc:sldMk cId="1392189683" sldId="2086971623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897" v="128"/>
        <pc:sldMkLst>
          <pc:docMk/>
          <pc:sldMk cId="3430155661" sldId="2086971623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46" v="22"/>
        <pc:sldMkLst>
          <pc:docMk/>
          <pc:sldMk cId="3511565652" sldId="2086971624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29"/>
        <pc:sldMkLst>
          <pc:docMk/>
          <pc:sldMk cId="4162541764" sldId="2086971624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30"/>
        <pc:sldMkLst>
          <pc:docMk/>
          <pc:sldMk cId="2344670964" sldId="2086971625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46" v="21"/>
        <pc:sldMkLst>
          <pc:docMk/>
          <pc:sldMk cId="3916683255" sldId="2086971625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46" v="20"/>
        <pc:sldMkLst>
          <pc:docMk/>
          <pc:sldMk cId="266918935" sldId="2086971626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31"/>
        <pc:sldMkLst>
          <pc:docMk/>
          <pc:sldMk cId="689036639" sldId="2086971626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30" v="19"/>
        <pc:sldMkLst>
          <pc:docMk/>
          <pc:sldMk cId="394590665" sldId="2086971627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32"/>
        <pc:sldMkLst>
          <pc:docMk/>
          <pc:sldMk cId="978857636" sldId="2086971627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33"/>
        <pc:sldMkLst>
          <pc:docMk/>
          <pc:sldMk cId="385718246" sldId="2086971628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34"/>
        <pc:sldMkLst>
          <pc:docMk/>
          <pc:sldMk cId="29582839" sldId="2086971629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35"/>
        <pc:sldMkLst>
          <pc:docMk/>
          <pc:sldMk cId="796810505" sldId="2086971630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36"/>
        <pc:sldMkLst>
          <pc:docMk/>
          <pc:sldMk cId="3832397143" sldId="2086971631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37"/>
        <pc:sldMkLst>
          <pc:docMk/>
          <pc:sldMk cId="2361380678" sldId="2086971632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38"/>
        <pc:sldMkLst>
          <pc:docMk/>
          <pc:sldMk cId="1627930802" sldId="2086971633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39"/>
        <pc:sldMkLst>
          <pc:docMk/>
          <pc:sldMk cId="2726956262" sldId="2086971634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40"/>
        <pc:sldMkLst>
          <pc:docMk/>
          <pc:sldMk cId="10941709" sldId="2086971635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41"/>
        <pc:sldMkLst>
          <pc:docMk/>
          <pc:sldMk cId="3903098603" sldId="2086971636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42"/>
        <pc:sldMkLst>
          <pc:docMk/>
          <pc:sldMk cId="1372728918" sldId="2086971637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43"/>
        <pc:sldMkLst>
          <pc:docMk/>
          <pc:sldMk cId="3917297955" sldId="2086971638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44"/>
        <pc:sldMkLst>
          <pc:docMk/>
          <pc:sldMk cId="4245688784" sldId="2086971639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45"/>
        <pc:sldMkLst>
          <pc:docMk/>
          <pc:sldMk cId="2535003417" sldId="2086971640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46"/>
        <pc:sldMkLst>
          <pc:docMk/>
          <pc:sldMk cId="2113095925" sldId="2086971641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47"/>
        <pc:sldMkLst>
          <pc:docMk/>
          <pc:sldMk cId="3875425242" sldId="2086971642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48"/>
        <pc:sldMkLst>
          <pc:docMk/>
          <pc:sldMk cId="178347327" sldId="2086971643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49"/>
        <pc:sldMkLst>
          <pc:docMk/>
          <pc:sldMk cId="2216798918" sldId="2086971644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50"/>
        <pc:sldMkLst>
          <pc:docMk/>
          <pc:sldMk cId="335680468" sldId="2086971645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51"/>
        <pc:sldMkLst>
          <pc:docMk/>
          <pc:sldMk cId="212660844" sldId="2086971646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52"/>
        <pc:sldMkLst>
          <pc:docMk/>
          <pc:sldMk cId="1709678968" sldId="2086971647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53"/>
        <pc:sldMkLst>
          <pc:docMk/>
          <pc:sldMk cId="433441418" sldId="2086971648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54"/>
        <pc:sldMkLst>
          <pc:docMk/>
          <pc:sldMk cId="799806826" sldId="2086971649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44" v="155"/>
        <pc:sldMkLst>
          <pc:docMk/>
          <pc:sldMk cId="3335732156" sldId="2086971650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44" v="156"/>
        <pc:sldMkLst>
          <pc:docMk/>
          <pc:sldMk cId="3874484106" sldId="2086971651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44" v="157"/>
        <pc:sldMkLst>
          <pc:docMk/>
          <pc:sldMk cId="2766969482" sldId="2086971652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44" v="158"/>
        <pc:sldMkLst>
          <pc:docMk/>
          <pc:sldMk cId="2856626060" sldId="2086971653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44" v="159"/>
        <pc:sldMkLst>
          <pc:docMk/>
          <pc:sldMk cId="3692584542" sldId="2086971654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44" v="160"/>
        <pc:sldMkLst>
          <pc:docMk/>
          <pc:sldMk cId="2094799490" sldId="2086971655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44" v="161"/>
        <pc:sldMkLst>
          <pc:docMk/>
          <pc:sldMk cId="2191594777" sldId="2086971656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44" v="162"/>
        <pc:sldMkLst>
          <pc:docMk/>
          <pc:sldMk cId="1217654674" sldId="2086971657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44" v="163"/>
        <pc:sldMkLst>
          <pc:docMk/>
          <pc:sldMk cId="711929162" sldId="2086971658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44" v="164"/>
        <pc:sldMkLst>
          <pc:docMk/>
          <pc:sldMk cId="2963649863" sldId="2086971659"/>
        </pc:sldMkLst>
      </pc:sldChg>
    </pc:docChg>
  </pc:docChgLst>
  <pc:docChgLst>
    <pc:chgData name="Loredana Ghenea" userId="S::gabriela-loredana.ghenea@nxp.com::fc12e64d-4f18-42d9-879e-295e73f466ac" providerId="AD" clId="Web-{D858E9F8-F417-7DF8-A353-3815EDCCA440}"/>
    <pc:docChg chg="modSld sldOrd">
      <pc:chgData name="Loredana Ghenea" userId="S::gabriela-loredana.ghenea@nxp.com::fc12e64d-4f18-42d9-879e-295e73f466ac" providerId="AD" clId="Web-{D858E9F8-F417-7DF8-A353-3815EDCCA440}" dt="2024-10-09T11:58:40.534" v="8" actId="20577"/>
      <pc:docMkLst>
        <pc:docMk/>
      </pc:docMkLst>
      <pc:sldChg chg="modSp">
        <pc:chgData name="Loredana Ghenea" userId="S::gabriela-loredana.ghenea@nxp.com::fc12e64d-4f18-42d9-879e-295e73f466ac" providerId="AD" clId="Web-{D858E9F8-F417-7DF8-A353-3815EDCCA440}" dt="2024-10-09T11:58:40.534" v="8" actId="20577"/>
        <pc:sldMkLst>
          <pc:docMk/>
          <pc:sldMk cId="852012845" sldId="2086971515"/>
        </pc:sldMkLst>
        <pc:spChg chg="mod">
          <ac:chgData name="Loredana Ghenea" userId="S::gabriela-loredana.ghenea@nxp.com::fc12e64d-4f18-42d9-879e-295e73f466ac" providerId="AD" clId="Web-{D858E9F8-F417-7DF8-A353-3815EDCCA440}" dt="2024-10-09T11:58:40.534" v="8" actId="20577"/>
          <ac:spMkLst>
            <pc:docMk/>
            <pc:sldMk cId="852012845" sldId="2086971515"/>
            <ac:spMk id="4" creationId="{68950F95-04A4-41EB-BF74-D920AC027509}"/>
          </ac:spMkLst>
        </pc:spChg>
      </pc:sldChg>
      <pc:sldChg chg="modSp">
        <pc:chgData name="Loredana Ghenea" userId="S::gabriela-loredana.ghenea@nxp.com::fc12e64d-4f18-42d9-879e-295e73f466ac" providerId="AD" clId="Web-{D858E9F8-F417-7DF8-A353-3815EDCCA440}" dt="2024-10-09T11:34:44.938" v="0" actId="20577"/>
        <pc:sldMkLst>
          <pc:docMk/>
          <pc:sldMk cId="142309073" sldId="2086971516"/>
        </pc:sldMkLst>
        <pc:spChg chg="mod">
          <ac:chgData name="Loredana Ghenea" userId="S::gabriela-loredana.ghenea@nxp.com::fc12e64d-4f18-42d9-879e-295e73f466ac" providerId="AD" clId="Web-{D858E9F8-F417-7DF8-A353-3815EDCCA440}" dt="2024-10-09T11:34:44.938" v="0" actId="20577"/>
          <ac:spMkLst>
            <pc:docMk/>
            <pc:sldMk cId="142309073" sldId="2086971516"/>
            <ac:spMk id="3" creationId="{AB277984-AB38-4FA5-A3FE-85209908555C}"/>
          </ac:spMkLst>
        </pc:spChg>
      </pc:sldChg>
      <pc:sldChg chg="modSp">
        <pc:chgData name="Loredana Ghenea" userId="S::gabriela-loredana.ghenea@nxp.com::fc12e64d-4f18-42d9-879e-295e73f466ac" providerId="AD" clId="Web-{D858E9F8-F417-7DF8-A353-3815EDCCA440}" dt="2024-10-09T11:34:49.266" v="1" actId="20577"/>
        <pc:sldMkLst>
          <pc:docMk/>
          <pc:sldMk cId="3616496267" sldId="2086971518"/>
        </pc:sldMkLst>
        <pc:spChg chg="mod">
          <ac:chgData name="Loredana Ghenea" userId="S::gabriela-loredana.ghenea@nxp.com::fc12e64d-4f18-42d9-879e-295e73f466ac" providerId="AD" clId="Web-{D858E9F8-F417-7DF8-A353-3815EDCCA440}" dt="2024-10-09T11:34:49.266" v="1" actId="20577"/>
          <ac:spMkLst>
            <pc:docMk/>
            <pc:sldMk cId="3616496267" sldId="2086971518"/>
            <ac:spMk id="3" creationId="{AB277984-AB38-4FA5-A3FE-85209908555C}"/>
          </ac:spMkLst>
        </pc:spChg>
      </pc:sldChg>
      <pc:sldChg chg="ord">
        <pc:chgData name="Loredana Ghenea" userId="S::gabriela-loredana.ghenea@nxp.com::fc12e64d-4f18-42d9-879e-295e73f466ac" providerId="AD" clId="Web-{D858E9F8-F417-7DF8-A353-3815EDCCA440}" dt="2024-10-09T11:42:55.686" v="2"/>
        <pc:sldMkLst>
          <pc:docMk/>
          <pc:sldMk cId="3718456747" sldId="2086971535"/>
        </pc:sldMkLst>
      </pc:sldChg>
    </pc:docChg>
  </pc:docChgLst>
  <pc:docChgLst>
    <pc:chgData name="Ramona Dragulin" userId="S::ramona.dragulin@nxp.com::c8c46c17-d863-41f5-a6f5-eb179a5963fb" providerId="AD" clId="Web-{5FEFF2D6-97C0-A319-4551-FAF9C8485641}"/>
    <pc:docChg chg="addSld modSld modSection">
      <pc:chgData name="Ramona Dragulin" userId="S::ramona.dragulin@nxp.com::c8c46c17-d863-41f5-a6f5-eb179a5963fb" providerId="AD" clId="Web-{5FEFF2D6-97C0-A319-4551-FAF9C8485641}" dt="2024-10-22T06:11:07.665" v="76" actId="20577"/>
      <pc:docMkLst>
        <pc:docMk/>
      </pc:docMkLst>
      <pc:sldChg chg="add">
        <pc:chgData name="Ramona Dragulin" userId="S::ramona.dragulin@nxp.com::c8c46c17-d863-41f5-a6f5-eb179a5963fb" providerId="AD" clId="Web-{5FEFF2D6-97C0-A319-4551-FAF9C8485641}" dt="2024-10-22T06:08:37.576" v="52"/>
        <pc:sldMkLst>
          <pc:docMk/>
          <pc:sldMk cId="2123842475" sldId="257"/>
        </pc:sldMkLst>
      </pc:sldChg>
      <pc:sldChg chg="add">
        <pc:chgData name="Ramona Dragulin" userId="S::ramona.dragulin@nxp.com::c8c46c17-d863-41f5-a6f5-eb179a5963fb" providerId="AD" clId="Web-{5FEFF2D6-97C0-A319-4551-FAF9C8485641}" dt="2024-10-22T06:08:46.326" v="53"/>
        <pc:sldMkLst>
          <pc:docMk/>
          <pc:sldMk cId="2207914138" sldId="258"/>
        </pc:sldMkLst>
      </pc:sldChg>
      <pc:sldChg chg="add">
        <pc:chgData name="Ramona Dragulin" userId="S::ramona.dragulin@nxp.com::c8c46c17-d863-41f5-a6f5-eb179a5963fb" providerId="AD" clId="Web-{5FEFF2D6-97C0-A319-4551-FAF9C8485641}" dt="2024-10-22T06:08:56.358" v="54"/>
        <pc:sldMkLst>
          <pc:docMk/>
          <pc:sldMk cId="853229947" sldId="259"/>
        </pc:sldMkLst>
      </pc:sldChg>
      <pc:sldChg chg="add">
        <pc:chgData name="Ramona Dragulin" userId="S::ramona.dragulin@nxp.com::c8c46c17-d863-41f5-a6f5-eb179a5963fb" providerId="AD" clId="Web-{5FEFF2D6-97C0-A319-4551-FAF9C8485641}" dt="2024-10-22T06:06:00.220" v="39"/>
        <pc:sldMkLst>
          <pc:docMk/>
          <pc:sldMk cId="3023121128" sldId="260"/>
        </pc:sldMkLst>
      </pc:sldChg>
      <pc:sldChg chg="add">
        <pc:chgData name="Ramona Dragulin" userId="S::ramona.dragulin@nxp.com::c8c46c17-d863-41f5-a6f5-eb179a5963fb" providerId="AD" clId="Web-{5FEFF2D6-97C0-A319-4551-FAF9C8485641}" dt="2024-10-22T06:06:17.174" v="40"/>
        <pc:sldMkLst>
          <pc:docMk/>
          <pc:sldMk cId="1872293816" sldId="261"/>
        </pc:sldMkLst>
      </pc:sldChg>
      <pc:sldChg chg="add">
        <pc:chgData name="Ramona Dragulin" userId="S::ramona.dragulin@nxp.com::c8c46c17-d863-41f5-a6f5-eb179a5963fb" providerId="AD" clId="Web-{5FEFF2D6-97C0-A319-4551-FAF9C8485641}" dt="2024-10-22T06:00:13.460" v="21"/>
        <pc:sldMkLst>
          <pc:docMk/>
          <pc:sldMk cId="1924404499" sldId="262"/>
        </pc:sldMkLst>
      </pc:sldChg>
      <pc:sldChg chg="add">
        <pc:chgData name="Ramona Dragulin" userId="S::ramona.dragulin@nxp.com::c8c46c17-d863-41f5-a6f5-eb179a5963fb" providerId="AD" clId="Web-{5FEFF2D6-97C0-A319-4551-FAF9C8485641}" dt="2024-10-22T06:07:20.695" v="47"/>
        <pc:sldMkLst>
          <pc:docMk/>
          <pc:sldMk cId="1181611720" sldId="264"/>
        </pc:sldMkLst>
      </pc:sldChg>
      <pc:sldChg chg="add">
        <pc:chgData name="Ramona Dragulin" userId="S::ramona.dragulin@nxp.com::c8c46c17-d863-41f5-a6f5-eb179a5963fb" providerId="AD" clId="Web-{5FEFF2D6-97C0-A319-4551-FAF9C8485641}" dt="2024-10-22T06:07:30.196" v="48"/>
        <pc:sldMkLst>
          <pc:docMk/>
          <pc:sldMk cId="2677596034" sldId="265"/>
        </pc:sldMkLst>
      </pc:sldChg>
      <pc:sldChg chg="add">
        <pc:chgData name="Ramona Dragulin" userId="S::ramona.dragulin@nxp.com::c8c46c17-d863-41f5-a6f5-eb179a5963fb" providerId="AD" clId="Web-{5FEFF2D6-97C0-A319-4551-FAF9C8485641}" dt="2024-10-22T06:03:45.851" v="25"/>
        <pc:sldMkLst>
          <pc:docMk/>
          <pc:sldMk cId="3802187148" sldId="266"/>
        </pc:sldMkLst>
      </pc:sldChg>
      <pc:sldChg chg="modSp add">
        <pc:chgData name="Ramona Dragulin" userId="S::ramona.dragulin@nxp.com::c8c46c17-d863-41f5-a6f5-eb179a5963fb" providerId="AD" clId="Web-{5FEFF2D6-97C0-A319-4551-FAF9C8485641}" dt="2024-10-22T06:09:24.001" v="55" actId="1076"/>
        <pc:sldMkLst>
          <pc:docMk/>
          <pc:sldMk cId="1052273945" sldId="267"/>
        </pc:sldMkLst>
        <pc:spChg chg="mod">
          <ac:chgData name="Ramona Dragulin" userId="S::ramona.dragulin@nxp.com::c8c46c17-d863-41f5-a6f5-eb179a5963fb" providerId="AD" clId="Web-{5FEFF2D6-97C0-A319-4551-FAF9C8485641}" dt="2024-10-22T06:09:24.001" v="55" actId="1076"/>
          <ac:spMkLst>
            <pc:docMk/>
            <pc:sldMk cId="1052273945" sldId="267"/>
            <ac:spMk id="461" creationId="{3D2CE86C-39ED-04A8-DB80-DC1BC37362EC}"/>
          </ac:spMkLst>
        </pc:spChg>
      </pc:sldChg>
      <pc:sldChg chg="add">
        <pc:chgData name="Ramona Dragulin" userId="S::ramona.dragulin@nxp.com::c8c46c17-d863-41f5-a6f5-eb179a5963fb" providerId="AD" clId="Web-{5FEFF2D6-97C0-A319-4551-FAF9C8485641}" dt="2024-10-22T06:04:38.308" v="31"/>
        <pc:sldMkLst>
          <pc:docMk/>
          <pc:sldMk cId="1057950727" sldId="268"/>
        </pc:sldMkLst>
      </pc:sldChg>
      <pc:sldChg chg="add">
        <pc:chgData name="Ramona Dragulin" userId="S::ramona.dragulin@nxp.com::c8c46c17-d863-41f5-a6f5-eb179a5963fb" providerId="AD" clId="Web-{5FEFF2D6-97C0-A319-4551-FAF9C8485641}" dt="2024-10-22T06:07:43.681" v="49"/>
        <pc:sldMkLst>
          <pc:docMk/>
          <pc:sldMk cId="1213261718" sldId="269"/>
        </pc:sldMkLst>
      </pc:sldChg>
      <pc:sldChg chg="add">
        <pc:chgData name="Ramona Dragulin" userId="S::ramona.dragulin@nxp.com::c8c46c17-d863-41f5-a6f5-eb179a5963fb" providerId="AD" clId="Web-{5FEFF2D6-97C0-A319-4551-FAF9C8485641}" dt="2024-10-22T06:00:32.696" v="24"/>
        <pc:sldMkLst>
          <pc:docMk/>
          <pc:sldMk cId="3563077111" sldId="271"/>
        </pc:sldMkLst>
      </pc:sldChg>
      <pc:sldChg chg="modSp">
        <pc:chgData name="Ramona Dragulin" userId="S::ramona.dragulin@nxp.com::c8c46c17-d863-41f5-a6f5-eb179a5963fb" providerId="AD" clId="Web-{5FEFF2D6-97C0-A319-4551-FAF9C8485641}" dt="2024-10-22T05:57:38.214" v="1" actId="1076"/>
        <pc:sldMkLst>
          <pc:docMk/>
          <pc:sldMk cId="1002652414" sldId="2086971557"/>
        </pc:sldMkLst>
        <pc:spChg chg="mod">
          <ac:chgData name="Ramona Dragulin" userId="S::ramona.dragulin@nxp.com::c8c46c17-d863-41f5-a6f5-eb179a5963fb" providerId="AD" clId="Web-{5FEFF2D6-97C0-A319-4551-FAF9C8485641}" dt="2024-10-22T05:57:38.214" v="1" actId="1076"/>
          <ac:spMkLst>
            <pc:docMk/>
            <pc:sldMk cId="1002652414" sldId="2086971557"/>
            <ac:spMk id="4" creationId="{00000000-0000-0000-0000-000000000000}"/>
          </ac:spMkLst>
        </pc:spChg>
        <pc:spChg chg="mod">
          <ac:chgData name="Ramona Dragulin" userId="S::ramona.dragulin@nxp.com::c8c46c17-d863-41f5-a6f5-eb179a5963fb" providerId="AD" clId="Web-{5FEFF2D6-97C0-A319-4551-FAF9C8485641}" dt="2024-10-22T05:57:30.807" v="0" actId="1076"/>
          <ac:spMkLst>
            <pc:docMk/>
            <pc:sldMk cId="1002652414" sldId="2086971557"/>
            <ac:spMk id="6" creationId="{00000000-0000-0000-0000-000000000000}"/>
          </ac:spMkLst>
        </pc:spChg>
      </pc:sldChg>
      <pc:sldChg chg="modSp">
        <pc:chgData name="Ramona Dragulin" userId="S::ramona.dragulin@nxp.com::c8c46c17-d863-41f5-a6f5-eb179a5963fb" providerId="AD" clId="Web-{5FEFF2D6-97C0-A319-4551-FAF9C8485641}" dt="2024-10-22T05:58:15.607" v="8" actId="1076"/>
        <pc:sldMkLst>
          <pc:docMk/>
          <pc:sldMk cId="3107129674" sldId="2086971561"/>
        </pc:sldMkLst>
        <pc:spChg chg="mod">
          <ac:chgData name="Ramona Dragulin" userId="S::ramona.dragulin@nxp.com::c8c46c17-d863-41f5-a6f5-eb179a5963fb" providerId="AD" clId="Web-{5FEFF2D6-97C0-A319-4551-FAF9C8485641}" dt="2024-10-22T05:58:15.607" v="8" actId="1076"/>
          <ac:spMkLst>
            <pc:docMk/>
            <pc:sldMk cId="3107129674" sldId="2086971561"/>
            <ac:spMk id="6" creationId="{00000000-0000-0000-0000-000000000000}"/>
          </ac:spMkLst>
        </pc:spChg>
        <pc:spChg chg="mod">
          <ac:chgData name="Ramona Dragulin" userId="S::ramona.dragulin@nxp.com::c8c46c17-d863-41f5-a6f5-eb179a5963fb" providerId="AD" clId="Web-{5FEFF2D6-97C0-A319-4551-FAF9C8485641}" dt="2024-10-22T05:58:02.263" v="3" actId="1076"/>
          <ac:spMkLst>
            <pc:docMk/>
            <pc:sldMk cId="3107129674" sldId="2086971561"/>
            <ac:spMk id="18" creationId="{00000000-0000-0000-0000-000000000000}"/>
          </ac:spMkLst>
        </pc:spChg>
        <pc:spChg chg="mod">
          <ac:chgData name="Ramona Dragulin" userId="S::ramona.dragulin@nxp.com::c8c46c17-d863-41f5-a6f5-eb179a5963fb" providerId="AD" clId="Web-{5FEFF2D6-97C0-A319-4551-FAF9C8485641}" dt="2024-10-22T05:58:10.216" v="7" actId="20577"/>
          <ac:spMkLst>
            <pc:docMk/>
            <pc:sldMk cId="3107129674" sldId="2086971561"/>
            <ac:spMk id="20" creationId="{00000000-0000-0000-0000-000000000000}"/>
          </ac:spMkLst>
        </pc:spChg>
      </pc:sldChg>
      <pc:sldChg chg="modSp">
        <pc:chgData name="Ramona Dragulin" userId="S::ramona.dragulin@nxp.com::c8c46c17-d863-41f5-a6f5-eb179a5963fb" providerId="AD" clId="Web-{5FEFF2D6-97C0-A319-4551-FAF9C8485641}" dt="2024-10-22T05:58:35.874" v="11" actId="14100"/>
        <pc:sldMkLst>
          <pc:docMk/>
          <pc:sldMk cId="4161288219" sldId="2086971564"/>
        </pc:sldMkLst>
        <pc:spChg chg="mod">
          <ac:chgData name="Ramona Dragulin" userId="S::ramona.dragulin@nxp.com::c8c46c17-d863-41f5-a6f5-eb179a5963fb" providerId="AD" clId="Web-{5FEFF2D6-97C0-A319-4551-FAF9C8485641}" dt="2024-10-22T05:58:35.874" v="11" actId="14100"/>
          <ac:spMkLst>
            <pc:docMk/>
            <pc:sldMk cId="4161288219" sldId="2086971564"/>
            <ac:spMk id="5" creationId="{00000000-0000-0000-0000-000000000000}"/>
          </ac:spMkLst>
        </pc:spChg>
        <pc:spChg chg="mod">
          <ac:chgData name="Ramona Dragulin" userId="S::ramona.dragulin@nxp.com::c8c46c17-d863-41f5-a6f5-eb179a5963fb" providerId="AD" clId="Web-{5FEFF2D6-97C0-A319-4551-FAF9C8485641}" dt="2024-10-22T05:58:27.983" v="9" actId="1076"/>
          <ac:spMkLst>
            <pc:docMk/>
            <pc:sldMk cId="4161288219" sldId="2086971564"/>
            <ac:spMk id="10" creationId="{00000000-0000-0000-0000-000000000000}"/>
          </ac:spMkLst>
        </pc:spChg>
        <pc:spChg chg="mod">
          <ac:chgData name="Ramona Dragulin" userId="S::ramona.dragulin@nxp.com::c8c46c17-d863-41f5-a6f5-eb179a5963fb" providerId="AD" clId="Web-{5FEFF2D6-97C0-A319-4551-FAF9C8485641}" dt="2024-10-22T05:58:30.546" v="10" actId="1076"/>
          <ac:spMkLst>
            <pc:docMk/>
            <pc:sldMk cId="4161288219" sldId="2086971564"/>
            <ac:spMk id="11" creationId="{00000000-0000-0000-0000-000000000000}"/>
          </ac:spMkLst>
        </pc:spChg>
      </pc:sldChg>
      <pc:sldChg chg="addSp delSp modSp">
        <pc:chgData name="Ramona Dragulin" userId="S::ramona.dragulin@nxp.com::c8c46c17-d863-41f5-a6f5-eb179a5963fb" providerId="AD" clId="Web-{5FEFF2D6-97C0-A319-4551-FAF9C8485641}" dt="2024-10-22T06:08:19.434" v="51" actId="20577"/>
        <pc:sldMkLst>
          <pc:docMk/>
          <pc:sldMk cId="243470829" sldId="2086971590"/>
        </pc:sldMkLst>
        <pc:spChg chg="add del mod">
          <ac:chgData name="Ramona Dragulin" userId="S::ramona.dragulin@nxp.com::c8c46c17-d863-41f5-a6f5-eb179a5963fb" providerId="AD" clId="Web-{5FEFF2D6-97C0-A319-4551-FAF9C8485641}" dt="2024-10-22T06:00:23.836" v="23"/>
          <ac:spMkLst>
            <pc:docMk/>
            <pc:sldMk cId="243470829" sldId="2086971590"/>
            <ac:spMk id="3" creationId="{549E305B-A3D1-23B8-25BB-46EF6A4A3C0A}"/>
          </ac:spMkLst>
        </pc:spChg>
        <pc:spChg chg="mod">
          <ac:chgData name="Ramona Dragulin" userId="S::ramona.dragulin@nxp.com::c8c46c17-d863-41f5-a6f5-eb179a5963fb" providerId="AD" clId="Web-{5FEFF2D6-97C0-A319-4551-FAF9C8485641}" dt="2024-10-22T06:00:20.992" v="22" actId="1076"/>
          <ac:spMkLst>
            <pc:docMk/>
            <pc:sldMk cId="243470829" sldId="2086971590"/>
            <ac:spMk id="6" creationId="{25F67572-B87A-95B4-8AA6-2F2B7822AF67}"/>
          </ac:spMkLst>
        </pc:spChg>
        <pc:spChg chg="mod">
          <ac:chgData name="Ramona Dragulin" userId="S::ramona.dragulin@nxp.com::c8c46c17-d863-41f5-a6f5-eb179a5963fb" providerId="AD" clId="Web-{5FEFF2D6-97C0-A319-4551-FAF9C8485641}" dt="2024-10-22T06:08:19.434" v="51" actId="20577"/>
          <ac:spMkLst>
            <pc:docMk/>
            <pc:sldMk cId="243470829" sldId="2086971590"/>
            <ac:spMk id="8" creationId="{22D58BB8-C5B2-F880-C294-E62F3FFB6C52}"/>
          </ac:spMkLst>
        </pc:spChg>
        <pc:spChg chg="del">
          <ac:chgData name="Ramona Dragulin" userId="S::ramona.dragulin@nxp.com::c8c46c17-d863-41f5-a6f5-eb179a5963fb" providerId="AD" clId="Web-{5FEFF2D6-97C0-A319-4551-FAF9C8485641}" dt="2024-10-22T06:00:06.662" v="20"/>
          <ac:spMkLst>
            <pc:docMk/>
            <pc:sldMk cId="243470829" sldId="2086971590"/>
            <ac:spMk id="9" creationId="{2B72F932-98CA-DCF9-2155-DD44340470F4}"/>
          </ac:spMkLst>
        </pc:spChg>
      </pc:sldChg>
      <pc:sldChg chg="modSp add replId">
        <pc:chgData name="Ramona Dragulin" userId="S::ramona.dragulin@nxp.com::c8c46c17-d863-41f5-a6f5-eb179a5963fb" providerId="AD" clId="Web-{5FEFF2D6-97C0-A319-4551-FAF9C8485641}" dt="2024-10-22T06:04:09.806" v="29" actId="20577"/>
        <pc:sldMkLst>
          <pc:docMk/>
          <pc:sldMk cId="1261507723" sldId="2086971612"/>
        </pc:sldMkLst>
        <pc:spChg chg="mod">
          <ac:chgData name="Ramona Dragulin" userId="S::ramona.dragulin@nxp.com::c8c46c17-d863-41f5-a6f5-eb179a5963fb" providerId="AD" clId="Web-{5FEFF2D6-97C0-A319-4551-FAF9C8485641}" dt="2024-10-22T06:04:09.806" v="29" actId="20577"/>
          <ac:spMkLst>
            <pc:docMk/>
            <pc:sldMk cId="1261507723" sldId="2086971612"/>
            <ac:spMk id="6" creationId="{25F67572-B87A-95B4-8AA6-2F2B7822AF67}"/>
          </ac:spMkLst>
        </pc:spChg>
      </pc:sldChg>
      <pc:sldChg chg="modSp add replId">
        <pc:chgData name="Ramona Dragulin" userId="S::ramona.dragulin@nxp.com::c8c46c17-d863-41f5-a6f5-eb179a5963fb" providerId="AD" clId="Web-{5FEFF2D6-97C0-A319-4551-FAF9C8485641}" dt="2024-10-22T06:05:29.608" v="38" actId="20577"/>
        <pc:sldMkLst>
          <pc:docMk/>
          <pc:sldMk cId="2868569274" sldId="2086971613"/>
        </pc:sldMkLst>
        <pc:spChg chg="mod">
          <ac:chgData name="Ramona Dragulin" userId="S::ramona.dragulin@nxp.com::c8c46c17-d863-41f5-a6f5-eb179a5963fb" providerId="AD" clId="Web-{5FEFF2D6-97C0-A319-4551-FAF9C8485641}" dt="2024-10-22T06:05:02.028" v="37" actId="20577"/>
          <ac:spMkLst>
            <pc:docMk/>
            <pc:sldMk cId="2868569274" sldId="2086971613"/>
            <ac:spMk id="6" creationId="{25F67572-B87A-95B4-8AA6-2F2B7822AF67}"/>
          </ac:spMkLst>
        </pc:spChg>
        <pc:spChg chg="mod">
          <ac:chgData name="Ramona Dragulin" userId="S::ramona.dragulin@nxp.com::c8c46c17-d863-41f5-a6f5-eb179a5963fb" providerId="AD" clId="Web-{5FEFF2D6-97C0-A319-4551-FAF9C8485641}" dt="2024-10-22T06:05:29.608" v="38" actId="20577"/>
          <ac:spMkLst>
            <pc:docMk/>
            <pc:sldMk cId="2868569274" sldId="2086971613"/>
            <ac:spMk id="8" creationId="{22D58BB8-C5B2-F880-C294-E62F3FFB6C52}"/>
          </ac:spMkLst>
        </pc:spChg>
      </pc:sldChg>
      <pc:sldChg chg="modSp add replId">
        <pc:chgData name="Ramona Dragulin" userId="S::ramona.dragulin@nxp.com::c8c46c17-d863-41f5-a6f5-eb179a5963fb" providerId="AD" clId="Web-{5FEFF2D6-97C0-A319-4551-FAF9C8485641}" dt="2024-10-22T06:06:57.959" v="46" actId="20577"/>
        <pc:sldMkLst>
          <pc:docMk/>
          <pc:sldMk cId="958037000" sldId="2086971614"/>
        </pc:sldMkLst>
        <pc:spChg chg="mod">
          <ac:chgData name="Ramona Dragulin" userId="S::ramona.dragulin@nxp.com::c8c46c17-d863-41f5-a6f5-eb179a5963fb" providerId="AD" clId="Web-{5FEFF2D6-97C0-A319-4551-FAF9C8485641}" dt="2024-10-22T06:06:45.286" v="45" actId="20577"/>
          <ac:spMkLst>
            <pc:docMk/>
            <pc:sldMk cId="958037000" sldId="2086971614"/>
            <ac:spMk id="6" creationId="{25F67572-B87A-95B4-8AA6-2F2B7822AF67}"/>
          </ac:spMkLst>
        </pc:spChg>
        <pc:spChg chg="mod">
          <ac:chgData name="Ramona Dragulin" userId="S::ramona.dragulin@nxp.com::c8c46c17-d863-41f5-a6f5-eb179a5963fb" providerId="AD" clId="Web-{5FEFF2D6-97C0-A319-4551-FAF9C8485641}" dt="2024-10-22T06:06:57.959" v="46" actId="20577"/>
          <ac:spMkLst>
            <pc:docMk/>
            <pc:sldMk cId="958037000" sldId="2086971614"/>
            <ac:spMk id="8" creationId="{22D58BB8-C5B2-F880-C294-E62F3FFB6C52}"/>
          </ac:spMkLst>
        </pc:spChg>
      </pc:sldChg>
      <pc:sldChg chg="modSp add replId">
        <pc:chgData name="Ramona Dragulin" userId="S::ramona.dragulin@nxp.com::c8c46c17-d863-41f5-a6f5-eb179a5963fb" providerId="AD" clId="Web-{5FEFF2D6-97C0-A319-4551-FAF9C8485641}" dt="2024-10-22T06:11:07.665" v="76" actId="20577"/>
        <pc:sldMkLst>
          <pc:docMk/>
          <pc:sldMk cId="2603616780" sldId="2086971615"/>
        </pc:sldMkLst>
        <pc:spChg chg="mod">
          <ac:chgData name="Ramona Dragulin" userId="S::ramona.dragulin@nxp.com::c8c46c17-d863-41f5-a6f5-eb179a5963fb" providerId="AD" clId="Web-{5FEFF2D6-97C0-A319-4551-FAF9C8485641}" dt="2024-10-22T06:11:03.555" v="75" actId="14100"/>
          <ac:spMkLst>
            <pc:docMk/>
            <pc:sldMk cId="2603616780" sldId="2086971615"/>
            <ac:spMk id="6" creationId="{25F67572-B87A-95B4-8AA6-2F2B7822AF67}"/>
          </ac:spMkLst>
        </pc:spChg>
        <pc:spChg chg="mod">
          <ac:chgData name="Ramona Dragulin" userId="S::ramona.dragulin@nxp.com::c8c46c17-d863-41f5-a6f5-eb179a5963fb" providerId="AD" clId="Web-{5FEFF2D6-97C0-A319-4551-FAF9C8485641}" dt="2024-10-22T06:11:07.665" v="76" actId="20577"/>
          <ac:spMkLst>
            <pc:docMk/>
            <pc:sldMk cId="2603616780" sldId="2086971615"/>
            <ac:spMk id="8" creationId="{22D58BB8-C5B2-F880-C294-E62F3FFB6C52}"/>
          </ac:spMkLst>
        </pc:spChg>
      </pc:sldChg>
      <pc:sldMasterChg chg="addSldLayout">
        <pc:chgData name="Ramona Dragulin" userId="S::ramona.dragulin@nxp.com::c8c46c17-d863-41f5-a6f5-eb179a5963fb" providerId="AD" clId="Web-{5FEFF2D6-97C0-A319-4551-FAF9C8485641}" dt="2024-10-22T06:00:13.460" v="21"/>
        <pc:sldMasterMkLst>
          <pc:docMk/>
          <pc:sldMasterMk cId="3886770927" sldId="2147483648"/>
        </pc:sldMasterMkLst>
        <pc:sldLayoutChg chg="add replId">
          <pc:chgData name="Ramona Dragulin" userId="S::ramona.dragulin@nxp.com::c8c46c17-d863-41f5-a6f5-eb179a5963fb" providerId="AD" clId="Web-{5FEFF2D6-97C0-A319-4551-FAF9C8485641}" dt="2024-10-22T06:00:13.460" v="21"/>
          <pc:sldLayoutMkLst>
            <pc:docMk/>
            <pc:sldMasterMk cId="3886770927" sldId="2147483648"/>
            <pc:sldLayoutMk cId="4208753046" sldId="2147483744"/>
          </pc:sldLayoutMkLst>
        </pc:sldLayoutChg>
      </pc:sldMasterChg>
    </pc:docChg>
  </pc:docChgLst>
  <pc:docChgLst>
    <pc:chgData name="Alexandru Cuhureanu" userId="6f73682f-baf0-4585-9cae-f8fbebc8024c" providerId="ADAL" clId="{1042B167-197D-4E2E-B539-1C6A9EB96324}"/>
    <pc:docChg chg="undo custSel addSld delSld modSld sldOrd modSection">
      <pc:chgData name="Alexandru Cuhureanu" userId="6f73682f-baf0-4585-9cae-f8fbebc8024c" providerId="ADAL" clId="{1042B167-197D-4E2E-B539-1C6A9EB96324}" dt="2024-09-06T12:22:18.886" v="198" actId="478"/>
      <pc:docMkLst>
        <pc:docMk/>
      </pc:docMkLst>
      <pc:sldChg chg="ord">
        <pc:chgData name="Alexandru Cuhureanu" userId="6f73682f-baf0-4585-9cae-f8fbebc8024c" providerId="ADAL" clId="{1042B167-197D-4E2E-B539-1C6A9EB96324}" dt="2024-09-06T12:12:19.133" v="100"/>
        <pc:sldMkLst>
          <pc:docMk/>
          <pc:sldMk cId="3987841433" sldId="290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2840098757" sldId="2086971501"/>
        </pc:sldMkLst>
      </pc:sldChg>
      <pc:sldChg chg="modSp add del mod ord">
        <pc:chgData name="Alexandru Cuhureanu" userId="6f73682f-baf0-4585-9cae-f8fbebc8024c" providerId="ADAL" clId="{1042B167-197D-4E2E-B539-1C6A9EB96324}" dt="2024-09-06T11:53:04.058" v="37" actId="47"/>
        <pc:sldMkLst>
          <pc:docMk/>
          <pc:sldMk cId="3154272668" sldId="2086971502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3186322773" sldId="2086971506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2582579669" sldId="2086971507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4221969578" sldId="2086971508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3179166805" sldId="2086971510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852012845" sldId="2086971515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142309073" sldId="2086971516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3616496267" sldId="2086971518"/>
        </pc:sldMkLst>
      </pc:sldChg>
      <pc:sldChg chg="add del">
        <pc:chgData name="Alexandru Cuhureanu" userId="6f73682f-baf0-4585-9cae-f8fbebc8024c" providerId="ADAL" clId="{1042B167-197D-4E2E-B539-1C6A9EB96324}" dt="2024-09-06T11:51:36.796" v="21" actId="47"/>
        <pc:sldMkLst>
          <pc:docMk/>
          <pc:sldMk cId="482832295" sldId="2086971519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422494171" sldId="2086971522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4179985912" sldId="2086971523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2897547354" sldId="2086971531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3195843691" sldId="2086971532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2589101301" sldId="2086971534"/>
        </pc:sldMkLst>
      </pc:sldChg>
      <pc:sldChg chg="add">
        <pc:chgData name="Alexandru Cuhureanu" userId="6f73682f-baf0-4585-9cae-f8fbebc8024c" providerId="ADAL" clId="{1042B167-197D-4E2E-B539-1C6A9EB96324}" dt="2024-09-06T11:48:50.130" v="0"/>
        <pc:sldMkLst>
          <pc:docMk/>
          <pc:sldMk cId="3718456747" sldId="2086971535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3437199282" sldId="2086971536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1309283612" sldId="2086971538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3481329598" sldId="2086971546"/>
        </pc:sldMkLst>
      </pc:sldChg>
      <pc:sldChg chg="new del">
        <pc:chgData name="Alexandru Cuhureanu" userId="6f73682f-baf0-4585-9cae-f8fbebc8024c" providerId="ADAL" clId="{1042B167-197D-4E2E-B539-1C6A9EB96324}" dt="2024-09-06T11:51:48.153" v="23" actId="2696"/>
        <pc:sldMkLst>
          <pc:docMk/>
          <pc:sldMk cId="927531487" sldId="2086971547"/>
        </pc:sldMkLst>
      </pc:sldChg>
      <pc:sldChg chg="addSp delSp modSp add mod modClrScheme chgLayout">
        <pc:chgData name="Alexandru Cuhureanu" userId="6f73682f-baf0-4585-9cae-f8fbebc8024c" providerId="ADAL" clId="{1042B167-197D-4E2E-B539-1C6A9EB96324}" dt="2024-09-06T11:56:47.704" v="47" actId="1076"/>
        <pc:sldMkLst>
          <pc:docMk/>
          <pc:sldMk cId="1158949311" sldId="2086971548"/>
        </pc:sldMkLst>
        <pc:spChg chg="mod ord">
          <ac:chgData name="Alexandru Cuhureanu" userId="6f73682f-baf0-4585-9cae-f8fbebc8024c" providerId="ADAL" clId="{1042B167-197D-4E2E-B539-1C6A9EB96324}" dt="2024-09-06T11:56:47.704" v="47" actId="1076"/>
          <ac:spMkLst>
            <pc:docMk/>
            <pc:sldMk cId="1158949311" sldId="2086971548"/>
            <ac:spMk id="6" creationId="{25F67572-B87A-95B4-8AA6-2F2B7822AF67}"/>
          </ac:spMkLst>
        </pc:spChg>
      </pc:sldChg>
      <pc:sldChg chg="modSp add mod">
        <pc:chgData name="Alexandru Cuhureanu" userId="6f73682f-baf0-4585-9cae-f8fbebc8024c" providerId="ADAL" clId="{1042B167-197D-4E2E-B539-1C6A9EB96324}" dt="2024-09-06T11:53:47.394" v="43" actId="255"/>
        <pc:sldMkLst>
          <pc:docMk/>
          <pc:sldMk cId="2636807374" sldId="2086971549"/>
        </pc:sldMkLst>
        <pc:spChg chg="mod">
          <ac:chgData name="Alexandru Cuhureanu" userId="6f73682f-baf0-4585-9cae-f8fbebc8024c" providerId="ADAL" clId="{1042B167-197D-4E2E-B539-1C6A9EB96324}" dt="2024-09-06T11:53:47.394" v="43" actId="255"/>
          <ac:spMkLst>
            <pc:docMk/>
            <pc:sldMk cId="2636807374" sldId="2086971549"/>
            <ac:spMk id="6" creationId="{25F67572-B87A-95B4-8AA6-2F2B7822AF67}"/>
          </ac:spMkLst>
        </pc:spChg>
      </pc:sldChg>
      <pc:sldChg chg="modSp add mod">
        <pc:chgData name="Alexandru Cuhureanu" userId="6f73682f-baf0-4585-9cae-f8fbebc8024c" providerId="ADAL" clId="{1042B167-197D-4E2E-B539-1C6A9EB96324}" dt="2024-09-06T12:11:11.057" v="58" actId="20577"/>
        <pc:sldMkLst>
          <pc:docMk/>
          <pc:sldMk cId="3231659151" sldId="2086971550"/>
        </pc:sldMkLst>
        <pc:spChg chg="mod">
          <ac:chgData name="Alexandru Cuhureanu" userId="6f73682f-baf0-4585-9cae-f8fbebc8024c" providerId="ADAL" clId="{1042B167-197D-4E2E-B539-1C6A9EB96324}" dt="2024-09-06T12:11:11.057" v="58" actId="20577"/>
          <ac:spMkLst>
            <pc:docMk/>
            <pc:sldMk cId="3231659151" sldId="2086971550"/>
            <ac:spMk id="6" creationId="{25F67572-B87A-95B4-8AA6-2F2B7822AF67}"/>
          </ac:spMkLst>
        </pc:spChg>
      </pc:sldChg>
      <pc:sldChg chg="modSp add mod">
        <pc:chgData name="Alexandru Cuhureanu" userId="6f73682f-baf0-4585-9cae-f8fbebc8024c" providerId="ADAL" clId="{1042B167-197D-4E2E-B539-1C6A9EB96324}" dt="2024-09-06T12:12:13.682" v="98" actId="20577"/>
        <pc:sldMkLst>
          <pc:docMk/>
          <pc:sldMk cId="1278751267" sldId="2086971551"/>
        </pc:sldMkLst>
        <pc:spChg chg="mod">
          <ac:chgData name="Alexandru Cuhureanu" userId="6f73682f-baf0-4585-9cae-f8fbebc8024c" providerId="ADAL" clId="{1042B167-197D-4E2E-B539-1C6A9EB96324}" dt="2024-09-06T12:12:13.682" v="98" actId="20577"/>
          <ac:spMkLst>
            <pc:docMk/>
            <pc:sldMk cId="1278751267" sldId="2086971551"/>
            <ac:spMk id="6" creationId="{25F67572-B87A-95B4-8AA6-2F2B7822AF67}"/>
          </ac:spMkLst>
        </pc:spChg>
      </pc:sldChg>
      <pc:sldChg chg="addSp delSp modSp new mod modClrScheme chgLayout">
        <pc:chgData name="Alexandru Cuhureanu" userId="6f73682f-baf0-4585-9cae-f8fbebc8024c" providerId="ADAL" clId="{1042B167-197D-4E2E-B539-1C6A9EB96324}" dt="2024-09-06T12:15:09.136" v="114" actId="1076"/>
        <pc:sldMkLst>
          <pc:docMk/>
          <pc:sldMk cId="671765933" sldId="2086971552"/>
        </pc:sldMkLst>
        <pc:spChg chg="add mod ord">
          <ac:chgData name="Alexandru Cuhureanu" userId="6f73682f-baf0-4585-9cae-f8fbebc8024c" providerId="ADAL" clId="{1042B167-197D-4E2E-B539-1C6A9EB96324}" dt="2024-09-06T12:15:01.385" v="112" actId="1076"/>
          <ac:spMkLst>
            <pc:docMk/>
            <pc:sldMk cId="671765933" sldId="2086971552"/>
            <ac:spMk id="3" creationId="{FA9905F9-0AC6-9212-C25B-032D2C866FEF}"/>
          </ac:spMkLst>
        </pc:spChg>
        <pc:spChg chg="add mod ord">
          <ac:chgData name="Alexandru Cuhureanu" userId="6f73682f-baf0-4585-9cae-f8fbebc8024c" providerId="ADAL" clId="{1042B167-197D-4E2E-B539-1C6A9EB96324}" dt="2024-09-06T12:15:09.136" v="114" actId="1076"/>
          <ac:spMkLst>
            <pc:docMk/>
            <pc:sldMk cId="671765933" sldId="2086971552"/>
            <ac:spMk id="5" creationId="{5DFC9920-60CD-6F50-8862-2E970BECF5A1}"/>
          </ac:spMkLst>
        </pc:spChg>
      </pc:sldChg>
      <pc:sldChg chg="add del">
        <pc:chgData name="Alexandru Cuhureanu" userId="6f73682f-baf0-4585-9cae-f8fbebc8024c" providerId="ADAL" clId="{1042B167-197D-4E2E-B539-1C6A9EB96324}" dt="2024-09-06T12:14:11.947" v="102" actId="47"/>
        <pc:sldMkLst>
          <pc:docMk/>
          <pc:sldMk cId="3493020566" sldId="2086971552"/>
        </pc:sldMkLst>
      </pc:sldChg>
      <pc:sldChg chg="addSp delSp modSp add mod modClrScheme chgLayout">
        <pc:chgData name="Alexandru Cuhureanu" userId="6f73682f-baf0-4585-9cae-f8fbebc8024c" providerId="ADAL" clId="{1042B167-197D-4E2E-B539-1C6A9EB96324}" dt="2024-09-06T12:19:35.233" v="136" actId="1076"/>
        <pc:sldMkLst>
          <pc:docMk/>
          <pc:sldMk cId="2447803158" sldId="2086971555"/>
        </pc:sldMkLst>
        <pc:spChg chg="mod ord">
          <ac:chgData name="Alexandru Cuhureanu" userId="6f73682f-baf0-4585-9cae-f8fbebc8024c" providerId="ADAL" clId="{1042B167-197D-4E2E-B539-1C6A9EB96324}" dt="2024-09-06T12:19:22.266" v="131" actId="700"/>
          <ac:spMkLst>
            <pc:docMk/>
            <pc:sldMk cId="2447803158" sldId="2086971555"/>
            <ac:spMk id="2" creationId="{00000000-0000-0000-0000-000000000000}"/>
          </ac:spMkLst>
        </pc:spChg>
        <pc:spChg chg="add del mod">
          <ac:chgData name="Alexandru Cuhureanu" userId="6f73682f-baf0-4585-9cae-f8fbebc8024c" providerId="ADAL" clId="{1042B167-197D-4E2E-B539-1C6A9EB96324}" dt="2024-09-06T12:19:35.233" v="136" actId="1076"/>
          <ac:spMkLst>
            <pc:docMk/>
            <pc:sldMk cId="2447803158" sldId="2086971555"/>
            <ac:spMk id="37" creationId="{00000000-0000-0000-0000-000000000000}"/>
          </ac:spMkLst>
        </pc:spChg>
      </pc:sldChg>
      <pc:sldChg chg="addSp delSp modSp add mod modClrScheme chgLayout">
        <pc:chgData name="Alexandru Cuhureanu" userId="6f73682f-baf0-4585-9cae-f8fbebc8024c" providerId="ADAL" clId="{1042B167-197D-4E2E-B539-1C6A9EB96324}" dt="2024-09-06T12:22:18.886" v="198" actId="478"/>
        <pc:sldMkLst>
          <pc:docMk/>
          <pc:sldMk cId="3061249421" sldId="2086971556"/>
        </pc:sldMkLst>
      </pc:sldChg>
      <pc:sldChg chg="addSp delSp modSp add mod modClrScheme chgLayout">
        <pc:chgData name="Alexandru Cuhureanu" userId="6f73682f-baf0-4585-9cae-f8fbebc8024c" providerId="ADAL" clId="{1042B167-197D-4E2E-B539-1C6A9EB96324}" dt="2024-09-06T12:21:57.457" v="190" actId="478"/>
        <pc:sldMkLst>
          <pc:docMk/>
          <pc:sldMk cId="1002652414" sldId="2086971557"/>
        </pc:sldMkLst>
        <pc:spChg chg="mod ord">
          <ac:chgData name="Alexandru Cuhureanu" userId="6f73682f-baf0-4585-9cae-f8fbebc8024c" providerId="ADAL" clId="{1042B167-197D-4E2E-B539-1C6A9EB96324}" dt="2024-09-06T12:20:56.955" v="169" actId="700"/>
          <ac:spMkLst>
            <pc:docMk/>
            <pc:sldMk cId="1002652414" sldId="2086971557"/>
            <ac:spMk id="2" creationId="{00000000-0000-0000-0000-000000000000}"/>
          </ac:spMkLst>
        </pc:spChg>
      </pc:sldChg>
      <pc:sldChg chg="addSp delSp modSp add mod modClrScheme chgLayout">
        <pc:chgData name="Alexandru Cuhureanu" userId="6f73682f-baf0-4585-9cae-f8fbebc8024c" providerId="ADAL" clId="{1042B167-197D-4E2E-B539-1C6A9EB96324}" dt="2024-09-06T12:21:46.001" v="185" actId="478"/>
        <pc:sldMkLst>
          <pc:docMk/>
          <pc:sldMk cId="49546508" sldId="2086971560"/>
        </pc:sldMkLst>
      </pc:sldChg>
      <pc:sldChg chg="addSp delSp modSp add mod modClrScheme chgLayout">
        <pc:chgData name="Alexandru Cuhureanu" userId="6f73682f-baf0-4585-9cae-f8fbebc8024c" providerId="ADAL" clId="{1042B167-197D-4E2E-B539-1C6A9EB96324}" dt="2024-09-06T12:21:41.076" v="183" actId="478"/>
        <pc:sldMkLst>
          <pc:docMk/>
          <pc:sldMk cId="3107129674" sldId="2086971561"/>
        </pc:sldMkLst>
      </pc:sldChg>
      <pc:sldChg chg="addSp delSp modSp add mod modClrScheme chgLayout">
        <pc:chgData name="Alexandru Cuhureanu" userId="6f73682f-baf0-4585-9cae-f8fbebc8024c" providerId="ADAL" clId="{1042B167-197D-4E2E-B539-1C6A9EB96324}" dt="2024-09-06T12:21:30.211" v="179" actId="478"/>
        <pc:sldMkLst>
          <pc:docMk/>
          <pc:sldMk cId="4237362734" sldId="2086971563"/>
        </pc:sldMkLst>
        <pc:picChg chg="add del">
          <ac:chgData name="Alexandru Cuhureanu" userId="6f73682f-baf0-4585-9cae-f8fbebc8024c" providerId="ADAL" clId="{1042B167-197D-4E2E-B539-1C6A9EB96324}" dt="2024-09-06T12:21:26.868" v="177" actId="478"/>
          <ac:picMkLst>
            <pc:docMk/>
            <pc:sldMk cId="4237362734" sldId="2086971563"/>
            <ac:picMk id="3" creationId="{54B258B7-B0BA-3D59-5228-DED924CC4177}"/>
          </ac:picMkLst>
        </pc:picChg>
      </pc:sldChg>
      <pc:sldChg chg="addSp delSp modSp add mod modClrScheme chgLayout">
        <pc:chgData name="Alexandru Cuhureanu" userId="6f73682f-baf0-4585-9cae-f8fbebc8024c" providerId="ADAL" clId="{1042B167-197D-4E2E-B539-1C6A9EB96324}" dt="2024-09-06T12:21:21.537" v="175" actId="478"/>
        <pc:sldMkLst>
          <pc:docMk/>
          <pc:sldMk cId="4161288219" sldId="2086971564"/>
        </pc:sldMkLst>
      </pc:sldChg>
      <pc:sldChg chg="addSp delSp modSp add mod modClrScheme chgLayout">
        <pc:chgData name="Alexandru Cuhureanu" userId="6f73682f-baf0-4585-9cae-f8fbebc8024c" providerId="ADAL" clId="{1042B167-197D-4E2E-B539-1C6A9EB96324}" dt="2024-09-06T12:21:08.417" v="173" actId="478"/>
        <pc:sldMkLst>
          <pc:docMk/>
          <pc:sldMk cId="1896748246" sldId="2086971567"/>
        </pc:sldMkLst>
      </pc:sldChg>
      <pc:sldChg chg="addSp delSp modSp add mod modClrScheme chgLayout">
        <pc:chgData name="Alexandru Cuhureanu" userId="6f73682f-baf0-4585-9cae-f8fbebc8024c" providerId="ADAL" clId="{1042B167-197D-4E2E-B539-1C6A9EB96324}" dt="2024-09-06T12:17:37.066" v="119" actId="26606"/>
        <pc:sldMkLst>
          <pc:docMk/>
          <pc:sldMk cId="994912137" sldId="2086971569"/>
        </pc:sldMkLst>
        <pc:spChg chg="mod ord">
          <ac:chgData name="Alexandru Cuhureanu" userId="6f73682f-baf0-4585-9cae-f8fbebc8024c" providerId="ADAL" clId="{1042B167-197D-4E2E-B539-1C6A9EB96324}" dt="2024-09-06T12:17:37.066" v="119" actId="26606"/>
          <ac:spMkLst>
            <pc:docMk/>
            <pc:sldMk cId="994912137" sldId="2086971569"/>
            <ac:spMk id="2" creationId="{2CBF5B4C-6D9B-4A79-BC1E-3F0830BCDAD0}"/>
          </ac:spMkLst>
        </pc:spChg>
        <pc:spChg chg="mod ord">
          <ac:chgData name="Alexandru Cuhureanu" userId="6f73682f-baf0-4585-9cae-f8fbebc8024c" providerId="ADAL" clId="{1042B167-197D-4E2E-B539-1C6A9EB96324}" dt="2024-09-06T12:17:37.066" v="119" actId="26606"/>
          <ac:spMkLst>
            <pc:docMk/>
            <pc:sldMk cId="994912137" sldId="2086971569"/>
            <ac:spMk id="3" creationId="{6FFFF174-3808-7796-647F-EB03681D7B72}"/>
          </ac:spMkLst>
        </pc:spChg>
        <pc:spChg chg="add del">
          <ac:chgData name="Alexandru Cuhureanu" userId="6f73682f-baf0-4585-9cae-f8fbebc8024c" providerId="ADAL" clId="{1042B167-197D-4E2E-B539-1C6A9EB96324}" dt="2024-09-06T12:17:37.066" v="119" actId="26606"/>
          <ac:spMkLst>
            <pc:docMk/>
            <pc:sldMk cId="994912137" sldId="2086971569"/>
            <ac:spMk id="4" creationId="{9EA3EC6B-2BE2-AD4F-1162-6B0E78879507}"/>
          </ac:spMkLst>
        </pc:spChg>
      </pc:sldChg>
      <pc:sldChg chg="addSp delSp modSp add mod modClrScheme chgLayout">
        <pc:chgData name="Alexandru Cuhureanu" userId="6f73682f-baf0-4585-9cae-f8fbebc8024c" providerId="ADAL" clId="{1042B167-197D-4E2E-B539-1C6A9EB96324}" dt="2024-09-06T12:22:14.801" v="196" actId="1076"/>
        <pc:sldMkLst>
          <pc:docMk/>
          <pc:sldMk cId="388381629" sldId="2086971572"/>
        </pc:sldMkLst>
        <pc:spChg chg="add del mod ord">
          <ac:chgData name="Alexandru Cuhureanu" userId="6f73682f-baf0-4585-9cae-f8fbebc8024c" providerId="ADAL" clId="{1042B167-197D-4E2E-B539-1C6A9EB96324}" dt="2024-09-06T12:22:14.801" v="196" actId="1076"/>
          <ac:spMkLst>
            <pc:docMk/>
            <pc:sldMk cId="388381629" sldId="2086971572"/>
            <ac:spMk id="2" creationId="{00000000-0000-0000-0000-000000000000}"/>
          </ac:spMkLst>
        </pc:spChg>
      </pc:sldChg>
      <pc:sldChg chg="addSp delSp modSp add mod modClrScheme chgLayout">
        <pc:chgData name="Alexandru Cuhureanu" userId="6f73682f-baf0-4585-9cae-f8fbebc8024c" providerId="ADAL" clId="{1042B167-197D-4E2E-B539-1C6A9EB96324}" dt="2024-09-06T12:22:05.377" v="192" actId="478"/>
        <pc:sldMkLst>
          <pc:docMk/>
          <pc:sldMk cId="3167128964" sldId="2086971574"/>
        </pc:sldMkLst>
      </pc:sldChg>
      <pc:sldChg chg="modSp add mod modClrScheme chgLayout">
        <pc:chgData name="Alexandru Cuhureanu" userId="6f73682f-baf0-4585-9cae-f8fbebc8024c" providerId="ADAL" clId="{1042B167-197D-4E2E-B539-1C6A9EB96324}" dt="2024-09-06T12:20:56.955" v="169" actId="700"/>
        <pc:sldMkLst>
          <pc:docMk/>
          <pc:sldMk cId="975755336" sldId="2086971575"/>
        </pc:sldMkLst>
        <pc:spChg chg="mod ord">
          <ac:chgData name="Alexandru Cuhureanu" userId="6f73682f-baf0-4585-9cae-f8fbebc8024c" providerId="ADAL" clId="{1042B167-197D-4E2E-B539-1C6A9EB96324}" dt="2024-09-06T12:20:56.955" v="169" actId="700"/>
          <ac:spMkLst>
            <pc:docMk/>
            <pc:sldMk cId="975755336" sldId="2086971575"/>
            <ac:spMk id="3" creationId="{00000000-0000-0000-0000-000000000000}"/>
          </ac:spMkLst>
        </pc:spChg>
        <pc:spChg chg="mod ord">
          <ac:chgData name="Alexandru Cuhureanu" userId="6f73682f-baf0-4585-9cae-f8fbebc8024c" providerId="ADAL" clId="{1042B167-197D-4E2E-B539-1C6A9EB96324}" dt="2024-09-06T12:20:56.955" v="169" actId="700"/>
          <ac:spMkLst>
            <pc:docMk/>
            <pc:sldMk cId="975755336" sldId="2086971575"/>
            <ac:spMk id="6" creationId="{00000000-0000-0000-0000-000000000000}"/>
          </ac:spMkLst>
        </pc:spChg>
      </pc:sldChg>
      <pc:sldChg chg="addSp delSp modSp add mod modClrScheme chgLayout">
        <pc:chgData name="Alexandru Cuhureanu" userId="6f73682f-baf0-4585-9cae-f8fbebc8024c" providerId="ADAL" clId="{1042B167-197D-4E2E-B539-1C6A9EB96324}" dt="2024-09-06T12:21:35.488" v="181" actId="478"/>
        <pc:sldMkLst>
          <pc:docMk/>
          <pc:sldMk cId="3995093162" sldId="2086971576"/>
        </pc:sldMkLst>
      </pc:sldChg>
      <pc:sldChg chg="addSp delSp modSp add mod modClrScheme chgLayout">
        <pc:chgData name="Alexandru Cuhureanu" userId="6f73682f-baf0-4585-9cae-f8fbebc8024c" providerId="ADAL" clId="{1042B167-197D-4E2E-B539-1C6A9EB96324}" dt="2024-09-06T12:18:15.445" v="126" actId="1076"/>
        <pc:sldMkLst>
          <pc:docMk/>
          <pc:sldMk cId="2337303789" sldId="2086971579"/>
        </pc:sldMkLst>
        <pc:spChg chg="mod ord">
          <ac:chgData name="Alexandru Cuhureanu" userId="6f73682f-baf0-4585-9cae-f8fbebc8024c" providerId="ADAL" clId="{1042B167-197D-4E2E-B539-1C6A9EB96324}" dt="2024-09-06T12:17:56.751" v="120" actId="700"/>
          <ac:spMkLst>
            <pc:docMk/>
            <pc:sldMk cId="2337303789" sldId="2086971579"/>
            <ac:spMk id="2" creationId="{2CBF5B4C-6D9B-4A79-BC1E-3F0830BCDAD0}"/>
          </ac:spMkLst>
        </pc:spChg>
        <pc:picChg chg="mod">
          <ac:chgData name="Alexandru Cuhureanu" userId="6f73682f-baf0-4585-9cae-f8fbebc8024c" providerId="ADAL" clId="{1042B167-197D-4E2E-B539-1C6A9EB96324}" dt="2024-09-06T12:18:15.445" v="126" actId="1076"/>
          <ac:picMkLst>
            <pc:docMk/>
            <pc:sldMk cId="2337303789" sldId="2086971579"/>
            <ac:picMk id="3" creationId="{8CF22177-278E-3615-DC31-9D26ABEFFCEE}"/>
          </ac:picMkLst>
        </pc:picChg>
        <pc:picChg chg="mod">
          <ac:chgData name="Alexandru Cuhureanu" userId="6f73682f-baf0-4585-9cae-f8fbebc8024c" providerId="ADAL" clId="{1042B167-197D-4E2E-B539-1C6A9EB96324}" dt="2024-09-06T12:18:15.073" v="125" actId="1076"/>
          <ac:picMkLst>
            <pc:docMk/>
            <pc:sldMk cId="2337303789" sldId="2086971579"/>
            <ac:picMk id="6" creationId="{A0D35E3A-6EC9-8402-A6E0-860287B3E326}"/>
          </ac:picMkLst>
        </pc:picChg>
      </pc:sldChg>
      <pc:sldChg chg="addSp delSp modSp add mod modClrScheme chgLayout">
        <pc:chgData name="Alexandru Cuhureanu" userId="6f73682f-baf0-4585-9cae-f8fbebc8024c" providerId="ADAL" clId="{1042B167-197D-4E2E-B539-1C6A9EB96324}" dt="2024-09-06T12:18:47.873" v="127" actId="478"/>
        <pc:sldMkLst>
          <pc:docMk/>
          <pc:sldMk cId="1324076607" sldId="2086971580"/>
        </pc:sldMkLst>
        <pc:spChg chg="mod ord">
          <ac:chgData name="Alexandru Cuhureanu" userId="6f73682f-baf0-4585-9cae-f8fbebc8024c" providerId="ADAL" clId="{1042B167-197D-4E2E-B539-1C6A9EB96324}" dt="2024-09-06T12:17:56.751" v="120" actId="700"/>
          <ac:spMkLst>
            <pc:docMk/>
            <pc:sldMk cId="1324076607" sldId="2086971580"/>
            <ac:spMk id="2" creationId="{2CBF5B4C-6D9B-4A79-BC1E-3F0830BCDAD0}"/>
          </ac:spMkLst>
        </pc:spChg>
      </pc:sldChg>
      <pc:sldChg chg="addSp delSp modSp add mod modClrScheme chgLayout">
        <pc:chgData name="Alexandru Cuhureanu" userId="6f73682f-baf0-4585-9cae-f8fbebc8024c" providerId="ADAL" clId="{1042B167-197D-4E2E-B539-1C6A9EB96324}" dt="2024-09-06T12:21:51.571" v="187" actId="478"/>
        <pc:sldMkLst>
          <pc:docMk/>
          <pc:sldMk cId="2339106862" sldId="2086971581"/>
        </pc:sldMkLst>
      </pc:sldChg>
      <pc:sldChg chg="addSp delSp modSp add mod modClrScheme chgLayout">
        <pc:chgData name="Alexandru Cuhureanu" userId="6f73682f-baf0-4585-9cae-f8fbebc8024c" providerId="ADAL" clId="{1042B167-197D-4E2E-B539-1C6A9EB96324}" dt="2024-09-06T12:18:02.434" v="121" actId="478"/>
        <pc:sldMkLst>
          <pc:docMk/>
          <pc:sldMk cId="2672205308" sldId="2086971583"/>
        </pc:sldMkLst>
        <pc:spChg chg="mod ord">
          <ac:chgData name="Alexandru Cuhureanu" userId="6f73682f-baf0-4585-9cae-f8fbebc8024c" providerId="ADAL" clId="{1042B167-197D-4E2E-B539-1C6A9EB96324}" dt="2024-09-06T12:17:56.751" v="120" actId="700"/>
          <ac:spMkLst>
            <pc:docMk/>
            <pc:sldMk cId="2672205308" sldId="2086971583"/>
            <ac:spMk id="2" creationId="{2CBF5B4C-6D9B-4A79-BC1E-3F0830BCDAD0}"/>
          </ac:spMkLst>
        </pc:spChg>
      </pc:sldChg>
      <pc:sldChg chg="addSp delSp modSp add mod modClrScheme chgLayout">
        <pc:chgData name="Alexandru Cuhureanu" userId="6f73682f-baf0-4585-9cae-f8fbebc8024c" providerId="ADAL" clId="{1042B167-197D-4E2E-B539-1C6A9EB96324}" dt="2024-09-06T12:19:07.841" v="130" actId="478"/>
        <pc:sldMkLst>
          <pc:docMk/>
          <pc:sldMk cId="472375272" sldId="2086971584"/>
        </pc:sldMkLst>
        <pc:spChg chg="mod ord">
          <ac:chgData name="Alexandru Cuhureanu" userId="6f73682f-baf0-4585-9cae-f8fbebc8024c" providerId="ADAL" clId="{1042B167-197D-4E2E-B539-1C6A9EB96324}" dt="2024-09-06T12:19:02.849" v="128" actId="700"/>
          <ac:spMkLst>
            <pc:docMk/>
            <pc:sldMk cId="472375272" sldId="2086971584"/>
            <ac:spMk id="3" creationId="{5509D5E0-5D5D-48E2-BF82-4EE07F78D550}"/>
          </ac:spMkLst>
        </pc:spChg>
      </pc:sldChg>
      <pc:sldChg chg="addSp delSp modSp add mod modClrScheme chgLayout">
        <pc:chgData name="Alexandru Cuhureanu" userId="6f73682f-baf0-4585-9cae-f8fbebc8024c" providerId="ADAL" clId="{1042B167-197D-4E2E-B539-1C6A9EB96324}" dt="2024-09-06T12:20:01.331" v="144" actId="478"/>
        <pc:sldMkLst>
          <pc:docMk/>
          <pc:sldMk cId="3270018227" sldId="2086971585"/>
        </pc:sldMkLst>
        <pc:picChg chg="add del">
          <ac:chgData name="Alexandru Cuhureanu" userId="6f73682f-baf0-4585-9cae-f8fbebc8024c" providerId="ADAL" clId="{1042B167-197D-4E2E-B539-1C6A9EB96324}" dt="2024-09-06T12:19:59.234" v="143" actId="478"/>
          <ac:picMkLst>
            <pc:docMk/>
            <pc:sldMk cId="3270018227" sldId="2086971585"/>
            <ac:picMk id="5" creationId="{04516C41-7275-D012-D2CD-4655A7183F89}"/>
          </ac:picMkLst>
        </pc:picChg>
      </pc:sldChg>
      <pc:sldChg chg="addSp delSp modSp add mod modClrScheme chgLayout">
        <pc:chgData name="Alexandru Cuhureanu" userId="6f73682f-baf0-4585-9cae-f8fbebc8024c" providerId="ADAL" clId="{1042B167-197D-4E2E-B539-1C6A9EB96324}" dt="2024-09-06T12:19:54.929" v="141" actId="478"/>
        <pc:sldMkLst>
          <pc:docMk/>
          <pc:sldMk cId="1038188443" sldId="2086971586"/>
        </pc:sldMkLst>
      </pc:sldChg>
      <pc:sldChg chg="addSp delSp modSp add mod modClrScheme chgLayout">
        <pc:chgData name="Alexandru Cuhureanu" userId="6f73682f-baf0-4585-9cae-f8fbebc8024c" providerId="ADAL" clId="{1042B167-197D-4E2E-B539-1C6A9EB96324}" dt="2024-09-06T12:20:39.510" v="168" actId="478"/>
        <pc:sldMkLst>
          <pc:docMk/>
          <pc:sldMk cId="299862246" sldId="2086971587"/>
        </pc:sldMkLst>
        <pc:spChg chg="add mod ord">
          <ac:chgData name="Alexandru Cuhureanu" userId="6f73682f-baf0-4585-9cae-f8fbebc8024c" providerId="ADAL" clId="{1042B167-197D-4E2E-B539-1C6A9EB96324}" dt="2024-09-06T12:20:36.883" v="167" actId="20577"/>
          <ac:spMkLst>
            <pc:docMk/>
            <pc:sldMk cId="299862246" sldId="2086971587"/>
            <ac:spMk id="6" creationId="{F30EA0FB-0247-EE96-B84D-81357F6B1AD8}"/>
          </ac:spMkLst>
        </pc:spChg>
      </pc:sldChg>
      <pc:sldChg chg="addSp delSp modSp add mod modClrScheme chgLayout">
        <pc:chgData name="Alexandru Cuhureanu" userId="6f73682f-baf0-4585-9cae-f8fbebc8024c" providerId="ADAL" clId="{1042B167-197D-4E2E-B539-1C6A9EB96324}" dt="2024-09-06T12:21:03.457" v="171" actId="478"/>
        <pc:sldMkLst>
          <pc:docMk/>
          <pc:sldMk cId="880793239" sldId="2086971588"/>
        </pc:sldMkLst>
      </pc:sldChg>
      <pc:sldMasterChg chg="delSldLayout">
        <pc:chgData name="Alexandru Cuhureanu" userId="6f73682f-baf0-4585-9cae-f8fbebc8024c" providerId="ADAL" clId="{1042B167-197D-4E2E-B539-1C6A9EB96324}" dt="2024-09-06T11:53:04.058" v="37" actId="47"/>
        <pc:sldMasterMkLst>
          <pc:docMk/>
          <pc:sldMasterMk cId="3886770927" sldId="2147483648"/>
        </pc:sldMasterMkLst>
        <pc:sldLayoutChg chg="del">
          <pc:chgData name="Alexandru Cuhureanu" userId="6f73682f-baf0-4585-9cae-f8fbebc8024c" providerId="ADAL" clId="{1042B167-197D-4E2E-B539-1C6A9EB96324}" dt="2024-09-06T11:53:04.058" v="37" actId="47"/>
          <pc:sldLayoutMkLst>
            <pc:docMk/>
            <pc:sldMasterMk cId="3886770927" sldId="2147483648"/>
            <pc:sldLayoutMk cId="3227351522" sldId="2147483737"/>
          </pc:sldLayoutMkLst>
        </pc:sldLayoutChg>
        <pc:sldLayoutChg chg="del">
          <pc:chgData name="Alexandru Cuhureanu" userId="6f73682f-baf0-4585-9cae-f8fbebc8024c" providerId="ADAL" clId="{1042B167-197D-4E2E-B539-1C6A9EB96324}" dt="2024-09-06T11:51:36.796" v="21" actId="47"/>
          <pc:sldLayoutMkLst>
            <pc:docMk/>
            <pc:sldMasterMk cId="3886770927" sldId="2147483648"/>
            <pc:sldLayoutMk cId="3757563545" sldId="2147483738"/>
          </pc:sldLayoutMkLst>
        </pc:sldLayoutChg>
      </pc:sldMasterChg>
    </pc:docChg>
  </pc:docChgLst>
  <pc:docChgLst>
    <pc:chgData name="Loredana Ghenea" userId="S::gabriela-loredana.ghenea@nxp.com::fc12e64d-4f18-42d9-879e-295e73f466ac" providerId="AD" clId="Web-{266F66D5-8F0E-747E-4AFB-C91E55B63D39}"/>
    <pc:docChg chg="sldOrd">
      <pc:chgData name="Loredana Ghenea" userId="S::gabriela-loredana.ghenea@nxp.com::fc12e64d-4f18-42d9-879e-295e73f466ac" providerId="AD" clId="Web-{266F66D5-8F0E-747E-4AFB-C91E55B63D39}" dt="2024-09-26T13:11:50.569" v="0"/>
      <pc:docMkLst>
        <pc:docMk/>
      </pc:docMkLst>
      <pc:sldChg chg="ord">
        <pc:chgData name="Loredana Ghenea" userId="S::gabriela-loredana.ghenea@nxp.com::fc12e64d-4f18-42d9-879e-295e73f466ac" providerId="AD" clId="Web-{266F66D5-8F0E-747E-4AFB-C91E55B63D39}" dt="2024-09-26T13:11:50.569" v="0"/>
        <pc:sldMkLst>
          <pc:docMk/>
          <pc:sldMk cId="2582579669" sldId="2086971507"/>
        </pc:sldMkLst>
      </pc:sldChg>
    </pc:docChg>
  </pc:docChgLst>
  <pc:docChgLst>
    <pc:chgData name="Alexandru Cuhureanu" userId="S::alexandru.cuhureanu@nxp.com::6f73682f-baf0-4585-9cae-f8fbebc8024c" providerId="AD" clId="Web-{C1D11A53-2BE0-A102-39BB-22F99284DF40}"/>
    <pc:docChg chg="modSld">
      <pc:chgData name="Alexandru Cuhureanu" userId="S::alexandru.cuhureanu@nxp.com::6f73682f-baf0-4585-9cae-f8fbebc8024c" providerId="AD" clId="Web-{C1D11A53-2BE0-A102-39BB-22F99284DF40}" dt="2024-09-06T11:16:32.109" v="8" actId="20577"/>
      <pc:docMkLst>
        <pc:docMk/>
      </pc:docMkLst>
      <pc:sldChg chg="modSp">
        <pc:chgData name="Alexandru Cuhureanu" userId="S::alexandru.cuhureanu@nxp.com::6f73682f-baf0-4585-9cae-f8fbebc8024c" providerId="AD" clId="Web-{C1D11A53-2BE0-A102-39BB-22F99284DF40}" dt="2024-09-06T11:16:32.109" v="8" actId="20577"/>
        <pc:sldMkLst>
          <pc:docMk/>
          <pc:sldMk cId="3260044226" sldId="370"/>
        </pc:sldMkLst>
        <pc:spChg chg="mod">
          <ac:chgData name="Alexandru Cuhureanu" userId="S::alexandru.cuhureanu@nxp.com::6f73682f-baf0-4585-9cae-f8fbebc8024c" providerId="AD" clId="Web-{C1D11A53-2BE0-A102-39BB-22F99284DF40}" dt="2024-09-06T11:16:32.109" v="8" actId="20577"/>
          <ac:spMkLst>
            <pc:docMk/>
            <pc:sldMk cId="3260044226" sldId="370"/>
            <ac:spMk id="2" creationId="{7D5F800E-E63C-26A9-373A-9529A1AC3D27}"/>
          </ac:spMkLst>
        </pc:spChg>
      </pc:sldChg>
      <pc:sldChg chg="addSp delSp modSp">
        <pc:chgData name="Alexandru Cuhureanu" userId="S::alexandru.cuhureanu@nxp.com::6f73682f-baf0-4585-9cae-f8fbebc8024c" providerId="AD" clId="Web-{C1D11A53-2BE0-A102-39BB-22F99284DF40}" dt="2024-09-06T11:15:27.498" v="6"/>
        <pc:sldMkLst>
          <pc:docMk/>
          <pc:sldMk cId="4063277458" sldId="383"/>
        </pc:sldMkLst>
      </pc:sldChg>
    </pc:docChg>
  </pc:docChgLst>
  <pc:docChgLst>
    <pc:chgData name="Ramona Dragulin" userId="S::ramona.dragulin@nxp.com::c8c46c17-d863-41f5-a6f5-eb179a5963fb" providerId="AD" clId="Web-{9BD89B8D-A031-58F9-4486-A14BD393496D}"/>
    <pc:docChg chg="addSld delSld modSld modSection">
      <pc:chgData name="Ramona Dragulin" userId="S::ramona.dragulin@nxp.com::c8c46c17-d863-41f5-a6f5-eb179a5963fb" providerId="AD" clId="Web-{9BD89B8D-A031-58F9-4486-A14BD393496D}" dt="2024-10-17T15:09:28.250" v="5"/>
      <pc:docMkLst>
        <pc:docMk/>
      </pc:docMkLst>
      <pc:sldChg chg="add del">
        <pc:chgData name="Ramona Dragulin" userId="S::ramona.dragulin@nxp.com::c8c46c17-d863-41f5-a6f5-eb179a5963fb" providerId="AD" clId="Web-{9BD89B8D-A031-58F9-4486-A14BD393496D}" dt="2024-10-17T15:09:28.250" v="5"/>
        <pc:sldMkLst>
          <pc:docMk/>
          <pc:sldMk cId="1278751267" sldId="2086971551"/>
        </pc:sldMkLst>
      </pc:sldChg>
      <pc:sldChg chg="modSp">
        <pc:chgData name="Ramona Dragulin" userId="S::ramona.dragulin@nxp.com::c8c46c17-d863-41f5-a6f5-eb179a5963fb" providerId="AD" clId="Web-{9BD89B8D-A031-58F9-4486-A14BD393496D}" dt="2024-10-17T15:06:50.668" v="3" actId="20577"/>
        <pc:sldMkLst>
          <pc:docMk/>
          <pc:sldMk cId="2447803158" sldId="2086971555"/>
        </pc:sldMkLst>
        <pc:spChg chg="mod">
          <ac:chgData name="Ramona Dragulin" userId="S::ramona.dragulin@nxp.com::c8c46c17-d863-41f5-a6f5-eb179a5963fb" providerId="AD" clId="Web-{9BD89B8D-A031-58F9-4486-A14BD393496D}" dt="2024-10-17T15:06:50.668" v="3" actId="20577"/>
          <ac:spMkLst>
            <pc:docMk/>
            <pc:sldMk cId="2447803158" sldId="2086971555"/>
            <ac:spMk id="37" creationId="{00000000-0000-0000-0000-000000000000}"/>
          </ac:spMkLst>
        </pc:spChg>
      </pc:sldChg>
    </pc:docChg>
  </pc:docChgLst>
  <pc:docChgLst>
    <pc:chgData name="Loredana Ghenea" userId="S::gabriela-loredana.ghenea@nxp.com::fc12e64d-4f18-42d9-879e-295e73f466ac" providerId="AD" clId="Web-{3425E9B3-8BCB-913F-50B4-26444B30064D}"/>
    <pc:docChg chg="addSld modSld modSection">
      <pc:chgData name="Loredana Ghenea" userId="S::gabriela-loredana.ghenea@nxp.com::fc12e64d-4f18-42d9-879e-295e73f466ac" providerId="AD" clId="Web-{3425E9B3-8BCB-913F-50B4-26444B30064D}" dt="2024-10-17T13:04:05.879" v="44" actId="20577"/>
      <pc:docMkLst>
        <pc:docMk/>
      </pc:docMkLst>
      <pc:sldChg chg="modSp new">
        <pc:chgData name="Loredana Ghenea" userId="S::gabriela-loredana.ghenea@nxp.com::fc12e64d-4f18-42d9-879e-295e73f466ac" providerId="AD" clId="Web-{3425E9B3-8BCB-913F-50B4-26444B30064D}" dt="2024-10-17T13:04:05.879" v="44" actId="20577"/>
        <pc:sldMkLst>
          <pc:docMk/>
          <pc:sldMk cId="292605056" sldId="2086971596"/>
        </pc:sldMkLst>
        <pc:spChg chg="mod">
          <ac:chgData name="Loredana Ghenea" userId="S::gabriela-loredana.ghenea@nxp.com::fc12e64d-4f18-42d9-879e-295e73f466ac" providerId="AD" clId="Web-{3425E9B3-8BCB-913F-50B4-26444B30064D}" dt="2024-10-17T13:04:05.879" v="44" actId="20577"/>
          <ac:spMkLst>
            <pc:docMk/>
            <pc:sldMk cId="292605056" sldId="2086971596"/>
            <ac:spMk id="2" creationId="{6F6DB488-B237-C200-52BB-012438DF3006}"/>
          </ac:spMkLst>
        </pc:spChg>
        <pc:spChg chg="mod">
          <ac:chgData name="Loredana Ghenea" userId="S::gabriela-loredana.ghenea@nxp.com::fc12e64d-4f18-42d9-879e-295e73f466ac" providerId="AD" clId="Web-{3425E9B3-8BCB-913F-50B4-26444B30064D}" dt="2024-10-17T13:02:02.953" v="42" actId="20577"/>
          <ac:spMkLst>
            <pc:docMk/>
            <pc:sldMk cId="292605056" sldId="2086971596"/>
            <ac:spMk id="3" creationId="{7D8C6CFF-6986-441B-5AD6-5B7D8F069D38}"/>
          </ac:spMkLst>
        </pc:spChg>
      </pc:sldChg>
    </pc:docChg>
  </pc:docChgLst>
  <pc:docChgLst>
    <pc:chgData name="Alexandru Cuhureanu" userId="S::alexandru.cuhureanu@nxp.com::6f73682f-baf0-4585-9cae-f8fbebc8024c" providerId="AD" clId="Web-{21D75805-EBB4-6495-CC40-E0DAA69E3942}"/>
    <pc:docChg chg="modSld">
      <pc:chgData name="Alexandru Cuhureanu" userId="S::alexandru.cuhureanu@nxp.com::6f73682f-baf0-4585-9cae-f8fbebc8024c" providerId="AD" clId="Web-{21D75805-EBB4-6495-CC40-E0DAA69E3942}" dt="2024-10-22T09:19:02.791" v="1" actId="20577"/>
      <pc:docMkLst>
        <pc:docMk/>
      </pc:docMkLst>
      <pc:sldChg chg="modSp">
        <pc:chgData name="Alexandru Cuhureanu" userId="S::alexandru.cuhureanu@nxp.com::6f73682f-baf0-4585-9cae-f8fbebc8024c" providerId="AD" clId="Web-{21D75805-EBB4-6495-CC40-E0DAA69E3942}" dt="2024-10-22T09:19:02.791" v="1" actId="20577"/>
        <pc:sldMkLst>
          <pc:docMk/>
          <pc:sldMk cId="3260044226" sldId="370"/>
        </pc:sldMkLst>
        <pc:spChg chg="mod">
          <ac:chgData name="Alexandru Cuhureanu" userId="S::alexandru.cuhureanu@nxp.com::6f73682f-baf0-4585-9cae-f8fbebc8024c" providerId="AD" clId="Web-{21D75805-EBB4-6495-CC40-E0DAA69E3942}" dt="2024-10-22T09:19:02.791" v="1" actId="20577"/>
          <ac:spMkLst>
            <pc:docMk/>
            <pc:sldMk cId="3260044226" sldId="370"/>
            <ac:spMk id="2" creationId="{7D5F800E-E63C-26A9-373A-9529A1AC3D27}"/>
          </ac:spMkLst>
        </pc:spChg>
      </pc:sldChg>
    </pc:docChg>
  </pc:docChgLst>
  <pc:docChgLst>
    <pc:chgData name="Andrei Girnet" userId="S::andrei.girnet@nxp.com::f7243072-23d9-4f03-a434-113094ef4301" providerId="AD" clId="Web-{9C38D7CD-77C4-FC73-8AC9-731115BB8E90}"/>
    <pc:docChg chg="sldOrd">
      <pc:chgData name="Andrei Girnet" userId="S::andrei.girnet@nxp.com::f7243072-23d9-4f03-a434-113094ef4301" providerId="AD" clId="Web-{9C38D7CD-77C4-FC73-8AC9-731115BB8E90}" dt="2024-10-16T10:40:41.862" v="0"/>
      <pc:docMkLst>
        <pc:docMk/>
      </pc:docMkLst>
      <pc:sldChg chg="ord">
        <pc:chgData name="Andrei Girnet" userId="S::andrei.girnet@nxp.com::f7243072-23d9-4f03-a434-113094ef4301" providerId="AD" clId="Web-{9C38D7CD-77C4-FC73-8AC9-731115BB8E90}" dt="2024-10-16T10:40:41.862" v="0"/>
        <pc:sldMkLst>
          <pc:docMk/>
          <pc:sldMk cId="136393375" sldId="2086971589"/>
        </pc:sldMkLst>
      </pc:sldChg>
    </pc:docChg>
  </pc:docChgLst>
  <pc:docChgLst>
    <pc:chgData name="Ileana Bratu" userId="S::ileana.bratu@nxp.com::7ff8147a-ecf7-4506-9027-5658525bbd4f" providerId="AD" clId="Web-{FE17627E-D560-58B6-1E2B-E921374D7ABA}"/>
    <pc:docChg chg="addSld modSection">
      <pc:chgData name="Ileana Bratu" userId="S::ileana.bratu@nxp.com::7ff8147a-ecf7-4506-9027-5658525bbd4f" providerId="AD" clId="Web-{FE17627E-D560-58B6-1E2B-E921374D7ABA}" dt="2024-10-25T16:25:18.960" v="0"/>
      <pc:docMkLst>
        <pc:docMk/>
      </pc:docMkLst>
      <pc:sldChg chg="add">
        <pc:chgData name="Ileana Bratu" userId="S::ileana.bratu@nxp.com::7ff8147a-ecf7-4506-9027-5658525bbd4f" providerId="AD" clId="Web-{FE17627E-D560-58B6-1E2B-E921374D7ABA}" dt="2024-10-25T16:25:18.960" v="0"/>
        <pc:sldMkLst>
          <pc:docMk/>
          <pc:sldMk cId="3849405780" sldId="381"/>
        </pc:sldMkLst>
      </pc:sldChg>
      <pc:sldMasterChg chg="addSldLayout">
        <pc:chgData name="Ileana Bratu" userId="S::ileana.bratu@nxp.com::7ff8147a-ecf7-4506-9027-5658525bbd4f" providerId="AD" clId="Web-{FE17627E-D560-58B6-1E2B-E921374D7ABA}" dt="2024-10-25T16:25:18.960" v="0"/>
        <pc:sldMasterMkLst>
          <pc:docMk/>
          <pc:sldMasterMk cId="3886770927" sldId="2147483648"/>
        </pc:sldMasterMkLst>
        <pc:sldLayoutChg chg="add">
          <pc:chgData name="Ileana Bratu" userId="S::ileana.bratu@nxp.com::7ff8147a-ecf7-4506-9027-5658525bbd4f" providerId="AD" clId="Web-{FE17627E-D560-58B6-1E2B-E921374D7ABA}" dt="2024-10-25T16:25:18.960" v="0"/>
          <pc:sldLayoutMkLst>
            <pc:docMk/>
            <pc:sldMasterMk cId="3886770927" sldId="2147483648"/>
            <pc:sldLayoutMk cId="3043358911" sldId="2147483746"/>
          </pc:sldLayoutMkLst>
        </pc:sldLayoutChg>
      </pc:sldMasterChg>
    </pc:docChg>
  </pc:docChgLst>
  <pc:docChgLst>
    <pc:chgData name="Ramona Dragulin" userId="S::ramona.dragulin@nxp.com::c8c46c17-d863-41f5-a6f5-eb179a5963fb" providerId="AD" clId="Web-{7B8B2CEC-0E71-1A50-FCD2-BCC0BA2510CF}"/>
    <pc:docChg chg="addSld modSld modSection">
      <pc:chgData name="Ramona Dragulin" userId="S::ramona.dragulin@nxp.com::c8c46c17-d863-41f5-a6f5-eb179a5963fb" providerId="AD" clId="Web-{7B8B2CEC-0E71-1A50-FCD2-BCC0BA2510CF}" dt="2024-10-22T07:50:09.414" v="15"/>
      <pc:docMkLst>
        <pc:docMk/>
      </pc:docMkLst>
      <pc:sldChg chg="add">
        <pc:chgData name="Ramona Dragulin" userId="S::ramona.dragulin@nxp.com::c8c46c17-d863-41f5-a6f5-eb179a5963fb" providerId="AD" clId="Web-{7B8B2CEC-0E71-1A50-FCD2-BCC0BA2510CF}" dt="2024-10-22T07:49:07.646" v="0"/>
        <pc:sldMkLst>
          <pc:docMk/>
          <pc:sldMk cId="1348128041" sldId="2086971616"/>
        </pc:sldMkLst>
      </pc:sldChg>
      <pc:sldChg chg="add">
        <pc:chgData name="Ramona Dragulin" userId="S::ramona.dragulin@nxp.com::c8c46c17-d863-41f5-a6f5-eb179a5963fb" providerId="AD" clId="Web-{7B8B2CEC-0E71-1A50-FCD2-BCC0BA2510CF}" dt="2024-10-22T07:49:07.678" v="1"/>
        <pc:sldMkLst>
          <pc:docMk/>
          <pc:sldMk cId="76653635" sldId="2086971617"/>
        </pc:sldMkLst>
      </pc:sldChg>
      <pc:sldChg chg="add">
        <pc:chgData name="Ramona Dragulin" userId="S::ramona.dragulin@nxp.com::c8c46c17-d863-41f5-a6f5-eb179a5963fb" providerId="AD" clId="Web-{7B8B2CEC-0E71-1A50-FCD2-BCC0BA2510CF}" dt="2024-10-22T07:49:07.693" v="2"/>
        <pc:sldMkLst>
          <pc:docMk/>
          <pc:sldMk cId="1220318749" sldId="2086971618"/>
        </pc:sldMkLst>
      </pc:sldChg>
      <pc:sldChg chg="add">
        <pc:chgData name="Ramona Dragulin" userId="S::ramona.dragulin@nxp.com::c8c46c17-d863-41f5-a6f5-eb179a5963fb" providerId="AD" clId="Web-{7B8B2CEC-0E71-1A50-FCD2-BCC0BA2510CF}" dt="2024-10-22T07:49:07.725" v="3"/>
        <pc:sldMkLst>
          <pc:docMk/>
          <pc:sldMk cId="2085822962" sldId="2086971619"/>
        </pc:sldMkLst>
      </pc:sldChg>
      <pc:sldChg chg="add">
        <pc:chgData name="Ramona Dragulin" userId="S::ramona.dragulin@nxp.com::c8c46c17-d863-41f5-a6f5-eb179a5963fb" providerId="AD" clId="Web-{7B8B2CEC-0E71-1A50-FCD2-BCC0BA2510CF}" dt="2024-10-22T07:49:07.756" v="4"/>
        <pc:sldMkLst>
          <pc:docMk/>
          <pc:sldMk cId="2526282224" sldId="2086971620"/>
        </pc:sldMkLst>
      </pc:sldChg>
      <pc:sldChg chg="delSp modSp add">
        <pc:chgData name="Ramona Dragulin" userId="S::ramona.dragulin@nxp.com::c8c46c17-d863-41f5-a6f5-eb179a5963fb" providerId="AD" clId="Web-{7B8B2CEC-0E71-1A50-FCD2-BCC0BA2510CF}" dt="2024-10-22T07:50:09.414" v="15"/>
        <pc:sldMkLst>
          <pc:docMk/>
          <pc:sldMk cId="1933494032" sldId="2086971621"/>
        </pc:sldMkLst>
        <pc:spChg chg="mod">
          <ac:chgData name="Ramona Dragulin" userId="S::ramona.dragulin@nxp.com::c8c46c17-d863-41f5-a6f5-eb179a5963fb" providerId="AD" clId="Web-{7B8B2CEC-0E71-1A50-FCD2-BCC0BA2510CF}" dt="2024-10-22T07:50:06.852" v="13" actId="20577"/>
          <ac:spMkLst>
            <pc:docMk/>
            <pc:sldMk cId="1933494032" sldId="2086971621"/>
            <ac:spMk id="3" creationId="{BDF144A4-34D5-E0EA-DA82-0C5B6C2FCE37}"/>
          </ac:spMkLst>
        </pc:spChg>
        <pc:grpChg chg="del">
          <ac:chgData name="Ramona Dragulin" userId="S::ramona.dragulin@nxp.com::c8c46c17-d863-41f5-a6f5-eb179a5963fb" providerId="AD" clId="Web-{7B8B2CEC-0E71-1A50-FCD2-BCC0BA2510CF}" dt="2024-10-22T07:50:09.414" v="15"/>
          <ac:grpSpMkLst>
            <pc:docMk/>
            <pc:sldMk cId="1933494032" sldId="2086971621"/>
            <ac:grpSpMk id="14" creationId="{B98F5C91-B064-29E0-86A4-8449CEE66082}"/>
          </ac:grpSpMkLst>
        </pc:grpChg>
        <pc:grpChg chg="del">
          <ac:chgData name="Ramona Dragulin" userId="S::ramona.dragulin@nxp.com::c8c46c17-d863-41f5-a6f5-eb179a5963fb" providerId="AD" clId="Web-{7B8B2CEC-0E71-1A50-FCD2-BCC0BA2510CF}" dt="2024-10-22T07:50:08.195" v="14"/>
          <ac:grpSpMkLst>
            <pc:docMk/>
            <pc:sldMk cId="1933494032" sldId="2086971621"/>
            <ac:grpSpMk id="17" creationId="{D3DA0827-B443-5585-B26C-BB1D689A99B0}"/>
          </ac:grpSpMkLst>
        </pc:grpChg>
      </pc:sldChg>
      <pc:sldChg chg="add">
        <pc:chgData name="Ramona Dragulin" userId="S::ramona.dragulin@nxp.com::c8c46c17-d863-41f5-a6f5-eb179a5963fb" providerId="AD" clId="Web-{7B8B2CEC-0E71-1A50-FCD2-BCC0BA2510CF}" dt="2024-10-22T07:49:53.195" v="6"/>
        <pc:sldMkLst>
          <pc:docMk/>
          <pc:sldMk cId="1568095818" sldId="2086971622"/>
        </pc:sldMkLst>
      </pc:sldChg>
      <pc:sldChg chg="add">
        <pc:chgData name="Ramona Dragulin" userId="S::ramona.dragulin@nxp.com::c8c46c17-d863-41f5-a6f5-eb179a5963fb" providerId="AD" clId="Web-{7B8B2CEC-0E71-1A50-FCD2-BCC0BA2510CF}" dt="2024-10-22T07:49:53.211" v="7"/>
        <pc:sldMkLst>
          <pc:docMk/>
          <pc:sldMk cId="1392189683" sldId="2086971623"/>
        </pc:sldMkLst>
      </pc:sldChg>
      <pc:sldChg chg="add">
        <pc:chgData name="Ramona Dragulin" userId="S::ramona.dragulin@nxp.com::c8c46c17-d863-41f5-a6f5-eb179a5963fb" providerId="AD" clId="Web-{7B8B2CEC-0E71-1A50-FCD2-BCC0BA2510CF}" dt="2024-10-22T07:49:53.226" v="8"/>
        <pc:sldMkLst>
          <pc:docMk/>
          <pc:sldMk cId="3511565652" sldId="2086971624"/>
        </pc:sldMkLst>
      </pc:sldChg>
      <pc:sldChg chg="add">
        <pc:chgData name="Ramona Dragulin" userId="S::ramona.dragulin@nxp.com::c8c46c17-d863-41f5-a6f5-eb179a5963fb" providerId="AD" clId="Web-{7B8B2CEC-0E71-1A50-FCD2-BCC0BA2510CF}" dt="2024-10-22T07:49:53.257" v="9"/>
        <pc:sldMkLst>
          <pc:docMk/>
          <pc:sldMk cId="3916683255" sldId="2086971625"/>
        </pc:sldMkLst>
      </pc:sldChg>
    </pc:docChg>
  </pc:docChgLst>
  <pc:docChgLst>
    <pc:chgData name="Ramona Dragulin" userId="S::ramona.dragulin@nxp.com::c8c46c17-d863-41f5-a6f5-eb179a5963fb" providerId="AD" clId="Web-{C2F59B6C-01DA-4B8E-30FF-820426151A0D}"/>
    <pc:docChg chg="modSld">
      <pc:chgData name="Ramona Dragulin" userId="S::ramona.dragulin@nxp.com::c8c46c17-d863-41f5-a6f5-eb179a5963fb" providerId="AD" clId="Web-{C2F59B6C-01DA-4B8E-30FF-820426151A0D}" dt="2024-10-22T13:00:59.914" v="5" actId="20577"/>
      <pc:docMkLst>
        <pc:docMk/>
      </pc:docMkLst>
      <pc:sldChg chg="modSp">
        <pc:chgData name="Ramona Dragulin" userId="S::ramona.dragulin@nxp.com::c8c46c17-d863-41f5-a6f5-eb179a5963fb" providerId="AD" clId="Web-{C2F59B6C-01DA-4B8E-30FF-820426151A0D}" dt="2024-10-22T13:00:59.914" v="5" actId="20577"/>
        <pc:sldMkLst>
          <pc:docMk/>
          <pc:sldMk cId="3260044226" sldId="370"/>
        </pc:sldMkLst>
        <pc:spChg chg="mod">
          <ac:chgData name="Ramona Dragulin" userId="S::ramona.dragulin@nxp.com::c8c46c17-d863-41f5-a6f5-eb179a5963fb" providerId="AD" clId="Web-{C2F59B6C-01DA-4B8E-30FF-820426151A0D}" dt="2024-10-22T13:00:59.914" v="5" actId="20577"/>
          <ac:spMkLst>
            <pc:docMk/>
            <pc:sldMk cId="3260044226" sldId="370"/>
            <ac:spMk id="2" creationId="{7D5F800E-E63C-26A9-373A-9529A1AC3D27}"/>
          </ac:spMkLst>
        </pc:spChg>
      </pc:sldChg>
    </pc:docChg>
  </pc:docChgLst>
  <pc:docChgLst>
    <pc:chgData name="Cristina Toader" userId="aefe57ae-8873-409d-a68d-503e819f525a" providerId="ADAL" clId="{F0725880-811B-43C3-B130-6292729D78A9}"/>
    <pc:docChg chg="undo redo custSel addSld delSld modSld sldOrd modSection">
      <pc:chgData name="Cristina Toader" userId="aefe57ae-8873-409d-a68d-503e819f525a" providerId="ADAL" clId="{F0725880-811B-43C3-B130-6292729D78A9}" dt="2024-10-20T15:14:23.621" v="619" actId="20577"/>
      <pc:docMkLst>
        <pc:docMk/>
      </pc:docMkLst>
      <pc:sldChg chg="modSp mod">
        <pc:chgData name="Cristina Toader" userId="aefe57ae-8873-409d-a68d-503e819f525a" providerId="ADAL" clId="{F0725880-811B-43C3-B130-6292729D78A9}" dt="2024-10-20T14:20:36.252" v="29" actId="732"/>
        <pc:sldMkLst>
          <pc:docMk/>
          <pc:sldMk cId="1685444687" sldId="2086971591"/>
        </pc:sldMkLst>
        <pc:picChg chg="mod modCrop">
          <ac:chgData name="Cristina Toader" userId="aefe57ae-8873-409d-a68d-503e819f525a" providerId="ADAL" clId="{F0725880-811B-43C3-B130-6292729D78A9}" dt="2024-10-20T14:20:36.252" v="29" actId="732"/>
          <ac:picMkLst>
            <pc:docMk/>
            <pc:sldMk cId="1685444687" sldId="2086971591"/>
            <ac:picMk id="13" creationId="{D2F13EB2-F5F4-3B4C-004D-423409DB78AD}"/>
          </ac:picMkLst>
        </pc:picChg>
      </pc:sldChg>
      <pc:sldChg chg="modSp add mod ord">
        <pc:chgData name="Cristina Toader" userId="aefe57ae-8873-409d-a68d-503e819f525a" providerId="ADAL" clId="{F0725880-811B-43C3-B130-6292729D78A9}" dt="2024-10-20T14:18:54.084" v="26" actId="20577"/>
        <pc:sldMkLst>
          <pc:docMk/>
          <pc:sldMk cId="2446593916" sldId="2086971604"/>
        </pc:sldMkLst>
        <pc:spChg chg="mod">
          <ac:chgData name="Cristina Toader" userId="aefe57ae-8873-409d-a68d-503e819f525a" providerId="ADAL" clId="{F0725880-811B-43C3-B130-6292729D78A9}" dt="2024-10-20T14:18:54.084" v="26" actId="20577"/>
          <ac:spMkLst>
            <pc:docMk/>
            <pc:sldMk cId="2446593916" sldId="2086971604"/>
            <ac:spMk id="6" creationId="{25F67572-B87A-95B4-8AA6-2F2B7822AF67}"/>
          </ac:spMkLst>
        </pc:spChg>
      </pc:sldChg>
      <pc:sldChg chg="add del">
        <pc:chgData name="Cristina Toader" userId="aefe57ae-8873-409d-a68d-503e819f525a" providerId="ADAL" clId="{F0725880-811B-43C3-B130-6292729D78A9}" dt="2024-10-20T14:11:15.687" v="1" actId="47"/>
        <pc:sldMkLst>
          <pc:docMk/>
          <pc:sldMk cId="2818665108" sldId="2086971604"/>
        </pc:sldMkLst>
      </pc:sldChg>
      <pc:sldChg chg="new del">
        <pc:chgData name="Cristina Toader" userId="aefe57ae-8873-409d-a68d-503e819f525a" providerId="ADAL" clId="{F0725880-811B-43C3-B130-6292729D78A9}" dt="2024-10-20T14:16:29.103" v="16" actId="47"/>
        <pc:sldMkLst>
          <pc:docMk/>
          <pc:sldMk cId="33944266" sldId="2086971605"/>
        </pc:sldMkLst>
      </pc:sldChg>
      <pc:sldChg chg="modSp new mod">
        <pc:chgData name="Cristina Toader" userId="aefe57ae-8873-409d-a68d-503e819f525a" providerId="ADAL" clId="{F0725880-811B-43C3-B130-6292729D78A9}" dt="2024-10-20T15:14:06.850" v="586" actId="20577"/>
        <pc:sldMkLst>
          <pc:docMk/>
          <pc:sldMk cId="2749759830" sldId="2086971605"/>
        </pc:sldMkLst>
        <pc:spChg chg="mod">
          <ac:chgData name="Cristina Toader" userId="aefe57ae-8873-409d-a68d-503e819f525a" providerId="ADAL" clId="{F0725880-811B-43C3-B130-6292729D78A9}" dt="2024-10-20T15:14:06.850" v="586" actId="20577"/>
          <ac:spMkLst>
            <pc:docMk/>
            <pc:sldMk cId="2749759830" sldId="2086971605"/>
            <ac:spMk id="2" creationId="{ACFC4AE4-0DD4-BD06-5355-127A993CB5D8}"/>
          </ac:spMkLst>
        </pc:spChg>
        <pc:spChg chg="mod">
          <ac:chgData name="Cristina Toader" userId="aefe57ae-8873-409d-a68d-503e819f525a" providerId="ADAL" clId="{F0725880-811B-43C3-B130-6292729D78A9}" dt="2024-10-20T14:35:11.707" v="205" actId="20577"/>
          <ac:spMkLst>
            <pc:docMk/>
            <pc:sldMk cId="2749759830" sldId="2086971605"/>
            <ac:spMk id="3" creationId="{D714D95F-F604-7BD9-A7B8-8DFEE958EDD5}"/>
          </ac:spMkLst>
        </pc:spChg>
      </pc:sldChg>
      <pc:sldChg chg="addSp modSp add mod">
        <pc:chgData name="Cristina Toader" userId="aefe57ae-8873-409d-a68d-503e819f525a" providerId="ADAL" clId="{F0725880-811B-43C3-B130-6292729D78A9}" dt="2024-10-20T15:09:26.222" v="410" actId="114"/>
        <pc:sldMkLst>
          <pc:docMk/>
          <pc:sldMk cId="2864441254" sldId="2086971606"/>
        </pc:sldMkLst>
        <pc:spChg chg="mod">
          <ac:chgData name="Cristina Toader" userId="aefe57ae-8873-409d-a68d-503e819f525a" providerId="ADAL" clId="{F0725880-811B-43C3-B130-6292729D78A9}" dt="2024-10-20T15:09:26.222" v="410" actId="114"/>
          <ac:spMkLst>
            <pc:docMk/>
            <pc:sldMk cId="2864441254" sldId="2086971606"/>
            <ac:spMk id="2" creationId="{ACFC4AE4-0DD4-BD06-5355-127A993CB5D8}"/>
          </ac:spMkLst>
        </pc:spChg>
        <pc:spChg chg="mod">
          <ac:chgData name="Cristina Toader" userId="aefe57ae-8873-409d-a68d-503e819f525a" providerId="ADAL" clId="{F0725880-811B-43C3-B130-6292729D78A9}" dt="2024-10-20T14:21:51.168" v="81" actId="20577"/>
          <ac:spMkLst>
            <pc:docMk/>
            <pc:sldMk cId="2864441254" sldId="2086971606"/>
            <ac:spMk id="3" creationId="{D714D95F-F604-7BD9-A7B8-8DFEE958EDD5}"/>
          </ac:spMkLst>
        </pc:spChg>
        <pc:spChg chg="add mod">
          <ac:chgData name="Cristina Toader" userId="aefe57ae-8873-409d-a68d-503e819f525a" providerId="ADAL" clId="{F0725880-811B-43C3-B130-6292729D78A9}" dt="2024-10-20T15:07:31.043" v="386" actId="113"/>
          <ac:spMkLst>
            <pc:docMk/>
            <pc:sldMk cId="2864441254" sldId="2086971606"/>
            <ac:spMk id="5" creationId="{76E07242-2FB3-8A62-A97A-04B200555A53}"/>
          </ac:spMkLst>
        </pc:spChg>
        <pc:picChg chg="add mod">
          <ac:chgData name="Cristina Toader" userId="aefe57ae-8873-409d-a68d-503e819f525a" providerId="ADAL" clId="{F0725880-811B-43C3-B130-6292729D78A9}" dt="2024-10-20T15:06:15.803" v="367" actId="1076"/>
          <ac:picMkLst>
            <pc:docMk/>
            <pc:sldMk cId="2864441254" sldId="2086971606"/>
            <ac:picMk id="4" creationId="{BCA7F29C-B001-D2ED-CBEF-94E4C3166F37}"/>
          </ac:picMkLst>
        </pc:picChg>
      </pc:sldChg>
      <pc:sldChg chg="modSp add mod">
        <pc:chgData name="Cristina Toader" userId="aefe57ae-8873-409d-a68d-503e819f525a" providerId="ADAL" clId="{F0725880-811B-43C3-B130-6292729D78A9}" dt="2024-10-20T14:56:11.822" v="332" actId="20577"/>
        <pc:sldMkLst>
          <pc:docMk/>
          <pc:sldMk cId="1661665501" sldId="2086971607"/>
        </pc:sldMkLst>
        <pc:spChg chg="mod">
          <ac:chgData name="Cristina Toader" userId="aefe57ae-8873-409d-a68d-503e819f525a" providerId="ADAL" clId="{F0725880-811B-43C3-B130-6292729D78A9}" dt="2024-10-20T14:56:11.822" v="332" actId="20577"/>
          <ac:spMkLst>
            <pc:docMk/>
            <pc:sldMk cId="1661665501" sldId="2086971607"/>
            <ac:spMk id="2" creationId="{ACFC4AE4-0DD4-BD06-5355-127A993CB5D8}"/>
          </ac:spMkLst>
        </pc:spChg>
        <pc:spChg chg="mod">
          <ac:chgData name="Cristina Toader" userId="aefe57ae-8873-409d-a68d-503e819f525a" providerId="ADAL" clId="{F0725880-811B-43C3-B130-6292729D78A9}" dt="2024-10-20T14:22:36.048" v="173" actId="20577"/>
          <ac:spMkLst>
            <pc:docMk/>
            <pc:sldMk cId="1661665501" sldId="2086971607"/>
            <ac:spMk id="3" creationId="{D714D95F-F604-7BD9-A7B8-8DFEE958EDD5}"/>
          </ac:spMkLst>
        </pc:spChg>
      </pc:sldChg>
      <pc:sldChg chg="modSp add mod">
        <pc:chgData name="Cristina Toader" userId="aefe57ae-8873-409d-a68d-503e819f525a" providerId="ADAL" clId="{F0725880-811B-43C3-B130-6292729D78A9}" dt="2024-10-20T14:39:43.576" v="224" actId="20577"/>
        <pc:sldMkLst>
          <pc:docMk/>
          <pc:sldMk cId="4210471613" sldId="2086971608"/>
        </pc:sldMkLst>
        <pc:spChg chg="mod">
          <ac:chgData name="Cristina Toader" userId="aefe57ae-8873-409d-a68d-503e819f525a" providerId="ADAL" clId="{F0725880-811B-43C3-B130-6292729D78A9}" dt="2024-10-20T14:39:43.576" v="224" actId="20577"/>
          <ac:spMkLst>
            <pc:docMk/>
            <pc:sldMk cId="4210471613" sldId="2086971608"/>
            <ac:spMk id="3" creationId="{D714D95F-F604-7BD9-A7B8-8DFEE958EDD5}"/>
          </ac:spMkLst>
        </pc:spChg>
      </pc:sldChg>
      <pc:sldChg chg="modSp add mod">
        <pc:chgData name="Cristina Toader" userId="aefe57ae-8873-409d-a68d-503e819f525a" providerId="ADAL" clId="{F0725880-811B-43C3-B130-6292729D78A9}" dt="2024-10-20T15:14:23.621" v="619" actId="20577"/>
        <pc:sldMkLst>
          <pc:docMk/>
          <pc:sldMk cId="3214768932" sldId="2086971609"/>
        </pc:sldMkLst>
        <pc:spChg chg="mod">
          <ac:chgData name="Cristina Toader" userId="aefe57ae-8873-409d-a68d-503e819f525a" providerId="ADAL" clId="{F0725880-811B-43C3-B130-6292729D78A9}" dt="2024-10-20T15:14:23.621" v="619" actId="20577"/>
          <ac:spMkLst>
            <pc:docMk/>
            <pc:sldMk cId="3214768932" sldId="2086971609"/>
            <ac:spMk id="2" creationId="{ACFC4AE4-0DD4-BD06-5355-127A993CB5D8}"/>
          </ac:spMkLst>
        </pc:spChg>
      </pc:sldChg>
      <pc:sldChg chg="modSp add mod">
        <pc:chgData name="Cristina Toader" userId="aefe57ae-8873-409d-a68d-503e819f525a" providerId="ADAL" clId="{F0725880-811B-43C3-B130-6292729D78A9}" dt="2024-10-20T14:39:51.026" v="235" actId="20577"/>
        <pc:sldMkLst>
          <pc:docMk/>
          <pc:sldMk cId="4039090770" sldId="2086971610"/>
        </pc:sldMkLst>
        <pc:spChg chg="mod">
          <ac:chgData name="Cristina Toader" userId="aefe57ae-8873-409d-a68d-503e819f525a" providerId="ADAL" clId="{F0725880-811B-43C3-B130-6292729D78A9}" dt="2024-10-20T14:39:51.026" v="235" actId="20577"/>
          <ac:spMkLst>
            <pc:docMk/>
            <pc:sldMk cId="4039090770" sldId="2086971610"/>
            <ac:spMk id="3" creationId="{D714D95F-F604-7BD9-A7B8-8DFEE958EDD5}"/>
          </ac:spMkLst>
        </pc:spChg>
      </pc:sldChg>
      <pc:sldChg chg="addSp modSp new mod">
        <pc:chgData name="Cristina Toader" userId="aefe57ae-8873-409d-a68d-503e819f525a" providerId="ADAL" clId="{F0725880-811B-43C3-B130-6292729D78A9}" dt="2024-10-20T15:08:36.413" v="401" actId="1076"/>
        <pc:sldMkLst>
          <pc:docMk/>
          <pc:sldMk cId="3121240634" sldId="2086971611"/>
        </pc:sldMkLst>
        <pc:spChg chg="mod">
          <ac:chgData name="Cristina Toader" userId="aefe57ae-8873-409d-a68d-503e819f525a" providerId="ADAL" clId="{F0725880-811B-43C3-B130-6292729D78A9}" dt="2024-10-20T15:08:23.239" v="397" actId="14100"/>
          <ac:spMkLst>
            <pc:docMk/>
            <pc:sldMk cId="3121240634" sldId="2086971611"/>
            <ac:spMk id="2" creationId="{65361CCF-8FA6-35AC-D63B-09C76D80A427}"/>
          </ac:spMkLst>
        </pc:spChg>
        <pc:spChg chg="mod">
          <ac:chgData name="Cristina Toader" userId="aefe57ae-8873-409d-a68d-503e819f525a" providerId="ADAL" clId="{F0725880-811B-43C3-B130-6292729D78A9}" dt="2024-10-20T15:08:00.449" v="388"/>
          <ac:spMkLst>
            <pc:docMk/>
            <pc:sldMk cId="3121240634" sldId="2086971611"/>
            <ac:spMk id="3" creationId="{9BE99793-2ACF-D642-0ECA-5DF864626282}"/>
          </ac:spMkLst>
        </pc:spChg>
        <pc:picChg chg="add mod">
          <ac:chgData name="Cristina Toader" userId="aefe57ae-8873-409d-a68d-503e819f525a" providerId="ADAL" clId="{F0725880-811B-43C3-B130-6292729D78A9}" dt="2024-10-20T15:08:36.413" v="401" actId="1076"/>
          <ac:picMkLst>
            <pc:docMk/>
            <pc:sldMk cId="3121240634" sldId="2086971611"/>
            <ac:picMk id="4" creationId="{A6E16B84-EEF4-2F81-27EB-E9A99D1B970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E02F7B83-40C4-0CC6-32A9-0CBD5CD1A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2402" y="8700833"/>
            <a:ext cx="1735707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F589425-449D-4D80-B16A-0FCA3F0B391A}" type="datetime9">
              <a:rPr lang="en-US" sz="900" smtClean="0">
                <a:latin typeface="Poppins" panose="00000500000000000000" pitchFamily="2" charset="0"/>
                <a:cs typeface="Poppins" panose="00000500000000000000" pitchFamily="2" charset="0"/>
              </a:rPr>
              <a:pPr algn="l"/>
              <a:t>1/13/2025 12:47:55 PM</a:t>
            </a:fld>
            <a:endParaRPr lang="en-US" sz="9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FF31D04-11DD-A567-1CE0-22313F186BA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712054" y="8700833"/>
            <a:ext cx="3259874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>
                <a:latin typeface="Poppins" panose="00000500000000000000" pitchFamily="2" charset="0"/>
                <a:cs typeface="Poppins" panose="00000500000000000000" pitchFamily="2" charset="0"/>
              </a:rPr>
              <a:t>|  © NXP  |  Public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44DC7DF-5E71-C95A-68A7-7D0EEEA60F0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10024" y="8700833"/>
            <a:ext cx="416205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>
                <a:latin typeface="Poppins" panose="00000500000000000000" pitchFamily="2" charset="0"/>
                <a:cs typeface="Poppins" panose="00000500000000000000" pitchFamily="2" charset="0"/>
              </a:rPr>
              <a:pPr/>
              <a:t>‹#›</a:t>
            </a:fld>
            <a:endParaRPr lang="en-US" sz="10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D42022-CD4C-2B31-7033-BE65CC5F31B1}"/>
              </a:ext>
            </a:extLst>
          </p:cNvPr>
          <p:cNvGrpSpPr/>
          <p:nvPr/>
        </p:nvGrpSpPr>
        <p:grpSpPr>
          <a:xfrm>
            <a:off x="5936457" y="8705967"/>
            <a:ext cx="547861" cy="185337"/>
            <a:chOff x="532238" y="532263"/>
            <a:chExt cx="1522954" cy="5152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5308769-5F22-5F62-3F1E-D4C54D321D02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E2B8103-707D-7471-CF82-82247C499B24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9E3E3FD-AAAB-3A08-98D2-DF744BB8CA3D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0B2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801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C118F7E-5CDC-0D0D-8A1F-979CEC795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2402" y="8700833"/>
            <a:ext cx="1735707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F589425-449D-4D80-B16A-0FCA3F0B391A}" type="datetime9">
              <a:rPr lang="en-US" sz="900" smtClean="0">
                <a:latin typeface="Poppins" panose="00000500000000000000" pitchFamily="2" charset="0"/>
                <a:cs typeface="Poppins" panose="00000500000000000000" pitchFamily="2" charset="0"/>
              </a:rPr>
              <a:pPr algn="l"/>
              <a:t>1/13/2025 12:47:55 PM</a:t>
            </a:fld>
            <a:endParaRPr lang="en-US" sz="9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606DA34-9F7A-84F8-5163-E2C98D7C733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712054" y="8700833"/>
            <a:ext cx="3259874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sz="900"/>
              <a:t>|  © NXP  |  Public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B7CCF6B6-CD45-B791-1362-E2D172911D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10024" y="8700833"/>
            <a:ext cx="416205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FB1A579D-3553-4F33-9067-7E7231905C3B}" type="slidenum">
              <a:rPr lang="en-US" sz="1000" smtClean="0"/>
              <a:pPr/>
              <a:t>‹#›</a:t>
            </a:fld>
            <a:endParaRPr lang="en-US" sz="10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A0B33B-913A-805D-B3BA-BEB9A3846A1E}"/>
              </a:ext>
            </a:extLst>
          </p:cNvPr>
          <p:cNvGrpSpPr/>
          <p:nvPr/>
        </p:nvGrpSpPr>
        <p:grpSpPr>
          <a:xfrm>
            <a:off x="5936457" y="8705967"/>
            <a:ext cx="547861" cy="185337"/>
            <a:chOff x="532238" y="532263"/>
            <a:chExt cx="1522954" cy="5152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D13B215-5B62-AE2A-C23A-A682BD720511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5F9349-CEF0-0583-3F11-0ABE2362580B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01CD4DC-CADC-2222-5553-DECDEF314F43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0B2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459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x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x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345A99-368B-79E6-434B-BA1C0CA50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10890-84F3-53AF-97F6-1391EB331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0FACD63-E388-B5D1-F0B8-3433B5EC588C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6CDF47C-C325-BB7F-C4C7-3D26C8895BA9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662EDF-F39B-15A1-566D-412FDA49117E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D7E18CE-E236-624D-A553-0F4E7177EEC5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</p:grp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4F899F3-4A81-1BED-FC34-96E0CF1E0BA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342652" y="5223518"/>
            <a:ext cx="5062912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If required goes here | speaker title, date and/or additional information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07D2A9-EA64-7655-994E-7F1A46D1A87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342652" y="4695137"/>
            <a:ext cx="5062912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Subheading or speaker name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1F12CB4-23BC-65BB-21C5-8EB7AC7F287C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8AF1407E-E8DD-506D-ABAE-03BCC68F5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2" y="1616531"/>
            <a:ext cx="5122863" cy="261098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The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7291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73648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028A98-A4AF-A265-70EA-A82E35D968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AB92F9B-E6FB-0A22-91E7-5E1B2C56C9C5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B9B8F1-41B0-48AB-1747-F71A0EC4309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513CE2-40F0-F7E4-DA6D-B5D08E6B8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CEB8687C-1C5D-5DB1-5AE5-7DA6E4DB2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Section divider header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6DBD690-7FE4-A0C7-A98D-0449F9C135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3578158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DA28DB-65F2-4DB0-0C58-B4F4081D094E}"/>
              </a:ext>
            </a:extLst>
          </p:cNvPr>
          <p:cNvSpPr/>
          <p:nvPr userDrawn="1"/>
        </p:nvSpPr>
        <p:spPr>
          <a:xfrm>
            <a:off x="0" y="0"/>
            <a:ext cx="5749636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218CD4-45FF-0363-DBBA-8A93B3364196}"/>
              </a:ext>
            </a:extLst>
          </p:cNvPr>
          <p:cNvSpPr/>
          <p:nvPr userDrawn="1"/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3617F25B-C3B5-1DAC-669D-F0AAE4EADC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49636" y="0"/>
            <a:ext cx="6442364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2F2590-8080-7A0A-2EDC-896BD896B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Section divider header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B637A51-3E92-0DE4-3715-E6129025CD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Secondary header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75AE513-F025-3E23-FBCB-AD34DB5AA7E0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27F9690-CB6B-6CBA-C6A2-7915CE6FEF2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710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9B762FB-EC77-2CB7-44E6-7F109E56A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DECCA3C-D0CD-3DAC-72B9-289377CBB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766170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6182BEF-2AF4-4343-1BA4-64A2C8E1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96087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F1C6B1E-C608-FC8D-A582-DC3E562834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 line subtitle of slide goes here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7DBDFB-B1CE-5E8E-F55C-5F56AF0CE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First line title of slide goes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6D04279-28E6-3CA1-3456-666F8629C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79782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405218"/>
            <a:ext cx="11433175" cy="45272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A751461-EDE6-6A69-28E3-7DE3B1F28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 line subtitle of slide goes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951A046-90B1-093D-5147-C0959CBAD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318491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9A005E92-D3AC-C136-D88B-4E4CAFF29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412579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8025A-AB06-6766-72ED-7AB54A2FC637}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195DF01-9D0D-7532-1195-7E763F0CDE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734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2CF2C2A-6861-B755-0D80-9B629CD0F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204" y="1786952"/>
            <a:ext cx="5040860" cy="4839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A3FDDD5-8639-18E9-8B3B-8437AADE2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6543" y="2667156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FontTx/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71450" indent="0">
              <a:lnSpc>
                <a:spcPct val="110000"/>
              </a:lnSpc>
              <a:spcBef>
                <a:spcPts val="1200"/>
              </a:spcBef>
              <a:buFontTx/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344488" indent="0">
              <a:lnSpc>
                <a:spcPct val="110000"/>
              </a:lnSpc>
              <a:spcBef>
                <a:spcPts val="1200"/>
              </a:spcBef>
              <a:buFontTx/>
              <a:buNone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515937" indent="0">
              <a:lnSpc>
                <a:spcPct val="110000"/>
              </a:lnSpc>
              <a:spcBef>
                <a:spcPts val="1200"/>
              </a:spcBef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688975" indent="0">
              <a:lnSpc>
                <a:spcPct val="110000"/>
              </a:lnSpc>
              <a:spcBef>
                <a:spcPts val="1200"/>
              </a:spcBef>
              <a:buFontTx/>
              <a:buNone/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r>
              <a:rPr lang="en-US"/>
              <a:t>First line item here</a:t>
            </a:r>
          </a:p>
          <a:p>
            <a:r>
              <a:rPr lang="en-US"/>
              <a:t>Second line item here</a:t>
            </a:r>
          </a:p>
          <a:p>
            <a:r>
              <a:rPr lang="en-US"/>
              <a:t>Third line item here</a:t>
            </a:r>
          </a:p>
          <a:p>
            <a:r>
              <a:rPr lang="en-US"/>
              <a:t>Fourth line item here</a:t>
            </a:r>
          </a:p>
          <a:p>
            <a:r>
              <a:rPr lang="en-US"/>
              <a:t>Fifth line item here</a:t>
            </a:r>
          </a:p>
          <a:p>
            <a:r>
              <a:rPr lang="en-US"/>
              <a:t>Sixth line item here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BB48F6D-14A5-635A-DC4D-89D0AA382D13}"/>
              </a:ext>
            </a:extLst>
          </p:cNvPr>
          <p:cNvSpPr txBox="1">
            <a:spLocks/>
          </p:cNvSpPr>
          <p:nvPr userDrawn="1"/>
        </p:nvSpPr>
        <p:spPr>
          <a:xfrm>
            <a:off x="6917179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F97677-1386-DB8B-8AD4-E3A78A867485}"/>
              </a:ext>
            </a:extLst>
          </p:cNvPr>
          <p:cNvSpPr txBox="1">
            <a:spLocks/>
          </p:cNvSpPr>
          <p:nvPr userDrawn="1"/>
        </p:nvSpPr>
        <p:spPr>
          <a:xfrm>
            <a:off x="6696543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9FA02D-A203-27C1-0EC4-1A02C504CC4F}"/>
              </a:ext>
            </a:extLst>
          </p:cNvPr>
          <p:cNvSpPr/>
          <p:nvPr userDrawn="1"/>
        </p:nvSpPr>
        <p:spPr>
          <a:xfrm rot="5400000" flipH="1">
            <a:off x="9191467" y="-51409"/>
            <a:ext cx="47869" cy="50408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50000">
                <a:schemeClr val="accent3"/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500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D6F25606-0761-3C29-5D82-41070C98E9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246F63-DBF7-BA9E-DE09-BB511C2FF5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330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6102E59-0FA0-7A60-BB45-BEB114BAD5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0" y="1121135"/>
            <a:ext cx="3748695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Add heading here</a:t>
            </a:r>
            <a:br>
              <a:rPr lang="en-US"/>
            </a:br>
            <a:r>
              <a:rPr lang="en-US"/>
              <a:t>+ choose a color fill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F3BE122-47AE-F619-8C18-8F09842C51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0" y="1121135"/>
            <a:ext cx="3748695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Add heading here</a:t>
            </a:r>
            <a:br>
              <a:rPr lang="en-US"/>
            </a:br>
            <a:r>
              <a:rPr lang="en-US"/>
              <a:t>+ choose a color fill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A4932F7-4E15-7A95-6A37-BE437ADFA3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0369" y="1121135"/>
            <a:ext cx="3751526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Add heading here</a:t>
            </a:r>
            <a:br>
              <a:rPr lang="en-US"/>
            </a:br>
            <a:r>
              <a:rPr lang="en-US"/>
              <a:t>+ choose a color fill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7183DBA-C322-F521-0FEA-D0705826F7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0178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6454434-B42A-EA15-7566-94C00AAC2C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1097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FE935B81-FE27-A4F0-CCF1-3C60749CB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394694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B2404B-61EC-F3F7-AAAA-6B9C2AF8CB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A34AD9-89DA-D6F2-3157-0B00CCF74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2" name="Rectangle: Rounded Corners 11">
            <a:hlinkClick r:id="rId3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351951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BD66F51-07B2-8F1A-36BF-9A36550A0381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AD22C40A-025C-3A65-C23E-81F44AD3D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0" y="2122688"/>
            <a:ext cx="5122863" cy="1593836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Get in touch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3AF13F-9AC9-D9C7-4132-82EBF52AEA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2650" y="4184148"/>
            <a:ext cx="5122863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507C134-47D6-3A51-C496-34B2B2CFCF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2650" y="4685635"/>
            <a:ext cx="5122863" cy="5318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n-lt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email@nxp.com</a:t>
            </a:r>
          </a:p>
          <a:p>
            <a:pPr lvl="0"/>
            <a:r>
              <a:rPr lang="en-US"/>
              <a:t>+00 000 000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C22B7-AC50-3533-ED12-C2CA0A67E113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54202B-6604-81FD-EFD4-BD64CAFE0D1D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1BFDC21-8E21-AA5D-658E-54E8B310028F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9209123-D416-9ED3-EDB4-22B8716724A4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066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483E2-ADB0-033C-1F39-22DCD3B522CC}"/>
              </a:ext>
            </a:extLst>
          </p:cNvPr>
          <p:cNvSpPr/>
          <p:nvPr userDrawn="1"/>
        </p:nvSpPr>
        <p:spPr>
          <a:xfrm>
            <a:off x="5751676" y="0"/>
            <a:ext cx="644032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3B3E693C-3D79-A935-FDC8-22E5D73369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AF2B029-0503-D969-EAF9-C0904EE5AD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995686"/>
            <a:ext cx="5040860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endParaRPr lang="en-US"/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architect</a:t>
            </a:r>
          </a:p>
          <a:p>
            <a:pPr lvl="0"/>
            <a:r>
              <a:rPr lang="en-US"/>
              <a:t>To beatae vitae dicta sunt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 </a:t>
            </a:r>
            <a:r>
              <a:rPr lang="en-US" err="1"/>
              <a:t>aspernatur</a:t>
            </a:r>
            <a:endParaRPr lang="en-US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749925" y="0"/>
            <a:ext cx="3219326" cy="3429000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5C81A9FE-8AC2-A3C2-BCBA-74E635BCD7E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49925" y="3429000"/>
            <a:ext cx="3219326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72EABCE6-311A-F405-61EF-5A43EFCC952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72674" y="0"/>
            <a:ext cx="3219326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98A9427A-B40D-7B18-7F44-ACC05CB6917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72674" y="3429000"/>
            <a:ext cx="3219326" cy="3429000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B9CC07D-4BCD-9854-9272-3F05092B40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3" y="1682705"/>
            <a:ext cx="5059927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28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/>
              <a:t>Slide title goes here over multiple lines if required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E2F10693-95DC-E116-617D-95CC76059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3239642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9286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accusantik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Picture Placeholder 13">
            <a:extLst>
              <a:ext uri="{FF2B5EF4-FFF2-40B4-BE49-F238E27FC236}">
                <a16:creationId xmlns:a16="http://schemas.microsoft.com/office/drawing/2014/main" id="{91347789-91DD-8BAB-C965-15B9AD23802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6" y="3428999"/>
            <a:ext cx="2903970" cy="3429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71126BC0-ACDB-A63C-30FF-060BBADFC2A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82905" y="3428999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BB5538B8-D304-A6FE-E229-6BA4E24C2CC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88030" y="3428999"/>
            <a:ext cx="2903970" cy="3429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66E0F71D-367D-EF12-86F9-A9181132A97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76626" y="1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1BA72DF4-89E9-84A2-C2CB-42ACD6DB794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2905" y="1"/>
            <a:ext cx="2903970" cy="3429002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81113856-26A5-94C8-0833-80FD9616F2D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288030" y="1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0F94516-D36C-2727-50A5-CF74F2E8E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/>
              <a:t>Slide title here over multiple lines if required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661897CC-AACF-2829-F832-0A49122D14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1119439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accusantik</a:t>
            </a:r>
            <a:endParaRPr lang="en-US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5" y="0"/>
            <a:ext cx="8715374" cy="68580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2DF415B5-BC03-D284-0472-96078327D7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/>
              <a:t>Slide title here over multiple lines if required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1A6108F-688D-00CE-1F0C-96CC714BBE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2085673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2D6636-D6A0-C337-4A05-2425732FF2B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68D833D0-D1EA-0453-7C67-5B1CE3BAD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9264E6B0-F9AE-B1F9-93AC-8A519A4A5E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D516C67-2149-579A-F47C-55BEB51847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3440" y="3522192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endParaRPr lang="en-US"/>
          </a:p>
          <a:p>
            <a:pPr lvl="0"/>
            <a:r>
              <a:rPr lang="en-US"/>
              <a:t>Sones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  <a:p>
            <a:pPr lvl="0"/>
            <a:r>
              <a:rPr lang="en-US" err="1"/>
              <a:t>Explaborit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. </a:t>
            </a:r>
            <a:r>
              <a:rPr lang="en-US" err="1"/>
              <a:t>Bor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offic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re </a:t>
            </a:r>
            <a:r>
              <a:rPr lang="en-US" err="1"/>
              <a:t>repratatem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il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vollaut</a:t>
            </a:r>
            <a:r>
              <a:rPr lang="en-US"/>
              <a:t> </a:t>
            </a:r>
            <a:r>
              <a:rPr lang="en-US" err="1"/>
              <a:t>volupta</a:t>
            </a:r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A826A35-5634-6413-36C2-AEB0FFCA2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03439" y="1605035"/>
            <a:ext cx="5040860" cy="146143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</a:t>
            </a:r>
            <a:br>
              <a:rPr lang="en-US"/>
            </a:br>
            <a:r>
              <a:rPr lang="en-US"/>
              <a:t>here over multiple</a:t>
            </a:r>
            <a:br>
              <a:rPr lang="en-US"/>
            </a:br>
            <a:r>
              <a:rPr lang="en-US"/>
              <a:t>lines if required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A5B9995-81AD-8AA9-683A-78DBE91BF8D1}"/>
              </a:ext>
            </a:extLst>
          </p:cNvPr>
          <p:cNvSpPr txBox="1">
            <a:spLocks/>
          </p:cNvSpPr>
          <p:nvPr userDrawn="1"/>
        </p:nvSpPr>
        <p:spPr>
          <a:xfrm>
            <a:off x="6724075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CDFBD57-209D-51C7-4616-FF4C6F00C443}"/>
              </a:ext>
            </a:extLst>
          </p:cNvPr>
          <p:cNvSpPr txBox="1">
            <a:spLocks/>
          </p:cNvSpPr>
          <p:nvPr userDrawn="1"/>
        </p:nvSpPr>
        <p:spPr>
          <a:xfrm>
            <a:off x="6503439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98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FF3C8D76-C793-E670-BDE5-146FB59F9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3239642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B93ABC-DF5B-7122-E497-8DAC3BDA3DF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B3237A92-0813-4C72-03F2-E999D7F7C3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A93FC714-6301-1455-CB53-C288494837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F90636A-148D-D1E5-3FF5-12C46A7F7B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endParaRPr lang="en-US"/>
          </a:p>
          <a:p>
            <a:pPr lvl="0"/>
            <a:r>
              <a:rPr lang="en-US"/>
              <a:t>Sones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  <a:p>
            <a:pPr lvl="0"/>
            <a:r>
              <a:rPr lang="en-US" err="1"/>
              <a:t>Explaborit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. </a:t>
            </a:r>
            <a:r>
              <a:rPr lang="en-US" err="1"/>
              <a:t>Bor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offic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re </a:t>
            </a:r>
            <a:r>
              <a:rPr lang="en-US" err="1"/>
              <a:t>repratatem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il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vollaut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28FE14-75D2-C23C-6FE7-530C1FD73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</a:t>
            </a:r>
            <a:br>
              <a:rPr lang="en-US"/>
            </a:br>
            <a:r>
              <a:rPr lang="en-US"/>
              <a:t>here over multiple</a:t>
            </a:r>
            <a:br>
              <a:rPr lang="en-US"/>
            </a:br>
            <a:r>
              <a:rPr lang="en-US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2855406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D7682D-4DE4-4B99-3A29-AED2B60445F6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21245394-80EC-F0AD-009D-284FEEB2B03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1300" y="1652127"/>
            <a:ext cx="5048250" cy="474812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0D70F547-8B83-B174-3270-794B37206E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2BFD391-315F-7AC1-72E9-50EF2689B0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6218B57-AD97-875E-74F8-922F32AFF7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endParaRPr lang="en-US"/>
          </a:p>
          <a:p>
            <a:pPr lvl="0"/>
            <a:r>
              <a:rPr lang="en-US"/>
              <a:t>Sones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  <a:p>
            <a:pPr lvl="0"/>
            <a:r>
              <a:rPr lang="en-US" err="1"/>
              <a:t>Explaborit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. </a:t>
            </a:r>
            <a:r>
              <a:rPr lang="en-US" err="1"/>
              <a:t>Bor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offic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re </a:t>
            </a:r>
            <a:r>
              <a:rPr lang="en-US" err="1"/>
              <a:t>repratatem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il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vollaut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BA229B9-D9CA-C3D4-0C1C-230403082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</a:t>
            </a:r>
            <a:br>
              <a:rPr lang="en-US"/>
            </a:br>
            <a:r>
              <a:rPr lang="en-US"/>
              <a:t>here over multiple</a:t>
            </a:r>
            <a:br>
              <a:rPr lang="en-US"/>
            </a:br>
            <a:r>
              <a:rPr lang="en-US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273238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  <p15:guide id="5" orient="horz" pos="1865">
          <p15:clr>
            <a:srgbClr val="FBAE40"/>
          </p15:clr>
        </p15:guide>
        <p15:guide id="6" orient="horz" pos="159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195DF01-9D0D-7532-1195-7E763F0CDE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AE905AA-AFA2-0B96-B385-D32652EF1B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2CF2C2A-6861-B755-0D80-9B629CD0F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here over multiple lines if required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A3FDDD5-8639-18E9-8B3B-8437AADE2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2894274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1200"/>
              </a:spcBef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1200"/>
              </a:spcBef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13626" y="0"/>
            <a:ext cx="6078373" cy="2282024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4C96FE9-C037-14C3-012B-B741623D23D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113626" y="2287988"/>
            <a:ext cx="6078373" cy="2282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7DF25DC-1055-D2B2-98AF-5F29BBD47E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13626" y="4575977"/>
            <a:ext cx="6078373" cy="2282024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537342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E9953E-1F03-B222-CC62-12EAF44E2EC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952218D-93A7-0B20-45B9-5277563E2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D4924678-329C-366B-4CA0-9F35F6C04F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E9CC677-B687-DC73-8B66-FBAC46F9B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here over multiple lines if required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5C9E828-1F1C-47CB-0CA6-96FD8BB6A5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7988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r>
              <a:rPr lang="en-US"/>
              <a:t> cones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F931AB8-713E-C852-8385-691C99CC079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0094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r>
              <a:rPr lang="en-US"/>
              <a:t> cones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BA635FC-A312-CDFD-CEE2-71AE69C703C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0050" y="4014788"/>
            <a:ext cx="5027613" cy="1963737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7CDDFA3-A77C-84F6-C805-0F704B7EA5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13341" y="4014788"/>
            <a:ext cx="5027613" cy="19637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334838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CB21D0-309A-8549-2E95-F4ECA7D6198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Poppins" panose="00000500000000000000" pitchFamily="2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</a:p>
          <a:p>
            <a:pPr lvl="0"/>
            <a:r>
              <a:rPr lang="en-US"/>
              <a:t>To beatae vitae dicta sunt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</a:t>
            </a:r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to insert chart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8A78F56-3208-0B1B-F4D6-5D837A040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here over multiple lines if required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8539C609-7056-CF23-8C8B-48A01C532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185018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71BEE4-760E-ACDE-C810-291B26FBC1F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CB21D0-309A-8549-2E95-F4ECA7D6198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Poppins" panose="00000500000000000000" pitchFamily="2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endParaRPr lang="en-US"/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</a:t>
            </a:r>
          </a:p>
          <a:p>
            <a:pPr lvl="0"/>
            <a:r>
              <a:rPr lang="en-US"/>
              <a:t>To beatae vitae dicta sunt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</a:t>
            </a:r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to insert chart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BE7A7B9D-0596-435F-260E-F986AD70309C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5F03E6F-5303-0DBD-3EBD-9F67494B3E0B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69FB07F-BB62-D658-9816-1E1BD86A29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here over multiple lines if required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F12AD3F-EA62-0DBF-75E9-F16434EAA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16805" y="6229255"/>
            <a:ext cx="517932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749198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A084577-DDF3-0832-E5ED-5FF10B2E3F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C26F959-7025-876F-2A7E-2AB97F839FF3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DAC96A-0843-10D1-2813-982D4B120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FAFE7F-AEF0-56AE-7B4A-483342818015}"/>
              </a:ext>
            </a:extLst>
          </p:cNvPr>
          <p:cNvGrpSpPr/>
          <p:nvPr userDrawn="1"/>
        </p:nvGrpSpPr>
        <p:grpSpPr>
          <a:xfrm>
            <a:off x="1329004" y="2629430"/>
            <a:ext cx="2894619" cy="979228"/>
            <a:chOff x="532238" y="532263"/>
            <a:chExt cx="1522954" cy="5152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D955D61-89AD-68BF-11BE-DC3C64CA2E04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D381AC-9A91-27C3-372C-83904DA3EC10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86545B6-1A77-CD99-D604-0CBE2C8A50BC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124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38267D-D61B-F75E-86C1-3337F26300D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3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endParaRPr lang="en-US"/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</a:p>
          <a:p>
            <a:pPr lvl="0"/>
            <a:r>
              <a:rPr lang="en-US"/>
              <a:t>To beatae vitae dicta sunt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</a:t>
            </a:r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</a:t>
            </a:r>
          </a:p>
          <a:p>
            <a:pPr lvl="0"/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193D7AF-C152-458B-C821-B576A22C3EA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922529C-6040-DCAB-4A00-BEF58343F003}"/>
              </a:ext>
            </a:extLst>
          </p:cNvPr>
          <p:cNvSpPr>
            <a:spLocks noGrp="1"/>
          </p:cNvSpPr>
          <p:nvPr>
            <p:ph type="tbl" sz="quarter" idx="22" hasCustomPrompt="1"/>
          </p:nvPr>
        </p:nvSpPr>
        <p:spPr>
          <a:xfrm>
            <a:off x="347663" y="855663"/>
            <a:ext cx="5240337" cy="50815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to insert table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3B5149C6-63EE-0A45-E5D3-310AF131E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73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here goes over multiple lines if required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40D0B0E0-4167-6A10-1CB8-CFFD4B3D3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2073" y="6229255"/>
            <a:ext cx="5062776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060558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94775" y="414064"/>
            <a:ext cx="11425752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 here</a:t>
            </a:r>
            <a:br>
              <a:rPr lang="en-US"/>
            </a:br>
            <a:r>
              <a:rPr lang="en-US"/>
              <a:t>second line title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394774" y="1153266"/>
            <a:ext cx="11425752" cy="46672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42193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B2404B-61EC-F3F7-AAAA-6B9C2AF8CB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A34AD9-89DA-D6F2-3157-0B00CCF74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2" name="Rectangle: Rounded Corners 11">
            <a:hlinkClick r:id="rId3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351951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BD66F51-07B2-8F1A-36BF-9A36550A0381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AD22C40A-025C-3A65-C23E-81F44AD3D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0" y="2122688"/>
            <a:ext cx="5122863" cy="1593836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Get in touch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3AF13F-9AC9-D9C7-4132-82EBF52AEA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2650" y="4184148"/>
            <a:ext cx="5122863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507C134-47D6-3A51-C496-34B2B2CFCF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2650" y="4685635"/>
            <a:ext cx="5122863" cy="5318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n-lt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email@nxp.com</a:t>
            </a:r>
          </a:p>
          <a:p>
            <a:pPr lvl="0"/>
            <a:r>
              <a:rPr lang="en-US"/>
              <a:t>+00 000 000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C22B7-AC50-3533-ED12-C2CA0A67E113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54202B-6604-81FD-EFD4-BD64CAFE0D1D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1BFDC21-8E21-AA5D-658E-54E8B310028F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9209123-D416-9ED3-EDB4-22B8716724A4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78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63299-DE09-231E-B726-883550BF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7BACF-4B88-A1D8-9A83-944962D1E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207F4-3B52-1A37-0FBB-388ACF55F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C9A3F-BE41-40E8-A929-43DD7B292BB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4ED99-763D-052C-A2CD-A19FC21D8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278C5-A86C-164C-3577-CF796D9F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0958-B331-48D8-93F5-B65D81E46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530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6" descr="A large building&#10;&#10;Description automatically generated">
            <a:extLst>
              <a:ext uri="{FF2B5EF4-FFF2-40B4-BE49-F238E27FC236}">
                <a16:creationId xmlns:a16="http://schemas.microsoft.com/office/drawing/2014/main" id="{F367A7A6-D723-40BB-A3B1-7662B43D6B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0049" y="71563"/>
            <a:ext cx="4810031" cy="6786437"/>
          </a:xfrm>
          <a:prstGeom prst="rect">
            <a:avLst/>
          </a:prstGeom>
        </p:spPr>
      </p:pic>
      <p:sp>
        <p:nvSpPr>
          <p:cNvPr id="90" name="Text Placeholder 89"/>
          <p:cNvSpPr>
            <a:spLocks noGrp="1"/>
          </p:cNvSpPr>
          <p:nvPr>
            <p:ph type="body" sz="quarter" idx="12" hasCustomPrompt="1"/>
          </p:nvPr>
        </p:nvSpPr>
        <p:spPr>
          <a:xfrm>
            <a:off x="625287" y="4210334"/>
            <a:ext cx="6174317" cy="399042"/>
          </a:xfrm>
        </p:spPr>
        <p:txBody>
          <a:bodyPr>
            <a:normAutofit/>
          </a:bodyPr>
          <a:lstStyle>
            <a:lvl1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 typeface="Arial" charset="0"/>
              <a:buNone/>
              <a:defRPr lang="en-US" sz="1400" b="1" kern="1200" cap="all" spc="3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Arial" panose="020B0604020202020204" pitchFamily="34" charset="0"/>
              </a:defRPr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marL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 typeface="Arial" charset="0"/>
              <a:buNone/>
            </a:pPr>
            <a:r>
              <a:rPr lang="en-US"/>
              <a:t>month 2023</a:t>
            </a:r>
          </a:p>
        </p:txBody>
      </p:sp>
      <p:sp>
        <p:nvSpPr>
          <p:cNvPr id="27" name="Rectangle 183"/>
          <p:cNvSpPr>
            <a:spLocks noGrp="1" noChangeArrowheads="1"/>
          </p:cNvSpPr>
          <p:nvPr userDrawn="1">
            <p:ph type="subTitle" idx="1" hasCustomPrompt="1"/>
          </p:nvPr>
        </p:nvSpPr>
        <p:spPr bwMode="blackWhite">
          <a:xfrm>
            <a:off x="625287" y="3497623"/>
            <a:ext cx="6174317" cy="809562"/>
          </a:xfrm>
          <a:prstGeom prst="rect">
            <a:avLst/>
          </a:prstGeom>
          <a:ln w="25400" algn="ctr"/>
          <a:effectLst/>
        </p:spPr>
        <p:txBody>
          <a:bodyPr tIns="0" bIns="91440" anchor="b"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Font typeface="Arial" charset="0"/>
              <a:buNone/>
              <a:defRPr lang="en-US" sz="1800" b="0" kern="1200" cap="none" spc="5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First name Last name</a:t>
            </a:r>
          </a:p>
          <a:p>
            <a:pPr lvl="0"/>
            <a:r>
              <a:rPr lang="en-US"/>
              <a:t>Official title goes here</a:t>
            </a:r>
          </a:p>
        </p:txBody>
      </p:sp>
      <p:sp>
        <p:nvSpPr>
          <p:cNvPr id="28" name="Rectangle 182"/>
          <p:cNvSpPr>
            <a:spLocks noGrp="1" noChangeArrowheads="1"/>
          </p:cNvSpPr>
          <p:nvPr>
            <p:ph type="ctrTitle" hasCustomPrompt="1"/>
          </p:nvPr>
        </p:nvSpPr>
        <p:spPr bwMode="blackWhite">
          <a:xfrm>
            <a:off x="625287" y="427838"/>
            <a:ext cx="6165127" cy="2961111"/>
          </a:xfrm>
          <a:prstGeom prst="rect">
            <a:avLst/>
          </a:prstGeom>
          <a:ln w="25400"/>
          <a:effectLst/>
        </p:spPr>
        <p:txBody>
          <a:bodyPr tIns="91440" bIns="91440" anchor="b"/>
          <a:lstStyle>
            <a:lvl1pPr algn="l">
              <a:lnSpc>
                <a:spcPts val="5500"/>
              </a:lnSpc>
              <a:spcBef>
                <a:spcPts val="0"/>
              </a:spcBef>
              <a:defRPr lang="en-US" sz="4900" b="1" kern="1200" cap="all" spc="-5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Title Goes Here Second Line</a:t>
            </a:r>
            <a:br>
              <a:rPr lang="en-US"/>
            </a:br>
            <a:r>
              <a:rPr lang="en-US"/>
              <a:t>Third 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06E3A-77E8-4336-8E69-F834D6840692}"/>
              </a:ext>
            </a:extLst>
          </p:cNvPr>
          <p:cNvSpPr txBox="1"/>
          <p:nvPr userDrawn="1"/>
        </p:nvSpPr>
        <p:spPr>
          <a:xfrm>
            <a:off x="625287" y="5986814"/>
            <a:ext cx="6587542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 cap="all" spc="50" baseline="0">
                <a:solidFill>
                  <a:schemeClr val="tx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PUBLIC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B26A35-77F5-445D-B6D8-5AC2F84354FB}"/>
              </a:ext>
            </a:extLst>
          </p:cNvPr>
          <p:cNvGrpSpPr/>
          <p:nvPr userDrawn="1"/>
        </p:nvGrpSpPr>
        <p:grpSpPr>
          <a:xfrm>
            <a:off x="0" y="0"/>
            <a:ext cx="12190081" cy="79514"/>
            <a:chOff x="0" y="-1"/>
            <a:chExt cx="12190081" cy="135019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AA52E7-FC36-4ED4-867F-157B0BCEBEAA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ED8626D-4DCA-4D23-8BF4-1806FF2B3D47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56C9DC-AC7B-4A0E-8C19-8B43D714AD24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0DA97BB-3B9D-475D-90A5-85DF0ACEA7DB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9B465D-2073-45C5-B64A-4C84B0F0C14A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39" name="Graphic 38">
            <a:extLst>
              <a:ext uri="{FF2B5EF4-FFF2-40B4-BE49-F238E27FC236}">
                <a16:creationId xmlns:a16="http://schemas.microsoft.com/office/drawing/2014/main" id="{0479C9BD-7253-4516-B9AE-7AD2D65881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14" t="23225" r="5073" b="21217"/>
          <a:stretch/>
        </p:blipFill>
        <p:spPr>
          <a:xfrm>
            <a:off x="619242" y="5157865"/>
            <a:ext cx="5280626" cy="72027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06C25F4-61A1-429C-96A6-EF43EBB0D205}"/>
              </a:ext>
            </a:extLst>
          </p:cNvPr>
          <p:cNvSpPr txBox="1"/>
          <p:nvPr userDrawn="1"/>
        </p:nvSpPr>
        <p:spPr>
          <a:xfrm>
            <a:off x="625287" y="6281012"/>
            <a:ext cx="5470713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l"/>
            <a:r>
              <a:rPr lang="en-US" sz="650" b="0" i="0" cap="all" spc="50" baseline="0">
                <a:solidFill>
                  <a:schemeClr val="tx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NXP, the NXP logo and NXP SECURE CONNECTIONS FOR A SMARTER WORLD are trademarks of NXP B.V. All other product or service names are the property of their respective owners. © 2023 NXP B.V.</a:t>
            </a:r>
          </a:p>
        </p:txBody>
      </p:sp>
    </p:spTree>
    <p:extLst>
      <p:ext uri="{BB962C8B-B14F-4D97-AF65-F5344CB8AC3E}">
        <p14:creationId xmlns:p14="http://schemas.microsoft.com/office/powerpoint/2010/main" val="300409374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A084577-DDF3-0832-E5ED-5FF10B2E3F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C26F959-7025-876F-2A7E-2AB97F839FF3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DAC96A-0843-10D1-2813-982D4B120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65CA982-68C2-BB90-1AAA-6532A2BD68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295" y="2140712"/>
            <a:ext cx="6687146" cy="19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58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9372B4-79FF-1568-B3D6-7FCAAA20B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61CC271-180C-648D-087D-DEC613F81762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19" name="Title 17">
            <a:extLst>
              <a:ext uri="{FF2B5EF4-FFF2-40B4-BE49-F238E27FC236}">
                <a16:creationId xmlns:a16="http://schemas.microsoft.com/office/drawing/2014/main" id="{7604B72C-3E22-5D39-D192-EC4666871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025" y="1616532"/>
            <a:ext cx="5062539" cy="261098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4200" dirty="0"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The Presentation Title Goes Here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3503EB8-22AC-2652-541F-328652BFB8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2652" y="4695137"/>
            <a:ext cx="5062539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Subheading or speaker 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8507CC8-D535-4BC6-E58E-11FA855D0C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2652" y="5223518"/>
            <a:ext cx="5062539" cy="84761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FontTx/>
              <a:buNone/>
              <a:defRPr sz="15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If required goes here | speaker title, date and/or additional information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EB20A5-EF9D-B4CD-8327-7B9564DB7690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B8B0E0D-A07D-CED0-324D-F6B0BD7878E5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4B9C520-802F-607D-CD32-293B8F5FF939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CCDBBF9-3E97-0881-79C2-B541C6F19CD2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705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0E20C2A2-7AA6-B5F7-298D-A81D64A664DD}"/>
              </a:ext>
            </a:extLst>
          </p:cNvPr>
          <p:cNvSpPr/>
          <p:nvPr userDrawn="1"/>
        </p:nvSpPr>
        <p:spPr>
          <a:xfrm>
            <a:off x="1342652" y="5351951"/>
            <a:ext cx="1509927" cy="30554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945055-7586-B6AD-BFB3-A2A251B30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E5A13CC-41AD-B8D9-9E1B-73CEF87EF7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2650" y="4184148"/>
            <a:ext cx="5122488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FontTx/>
              <a:buNone/>
              <a:defRPr sz="15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3128669A-EC9C-6B64-81BD-C3297B9263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2652" y="4685635"/>
            <a:ext cx="5122486" cy="5318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300"/>
              </a:spcBef>
              <a:buFontTx/>
              <a:buNone/>
              <a:defRPr sz="15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email@nxp.com</a:t>
            </a:r>
          </a:p>
          <a:p>
            <a:pPr lvl="0"/>
            <a:r>
              <a:rPr lang="en-US"/>
              <a:t>+00 000 000</a:t>
            </a:r>
          </a:p>
          <a:p>
            <a:pPr lvl="0"/>
            <a:endParaRPr lang="en-US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4C421D2-45C3-344D-F5A9-B20EDBE60D16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07169C-F128-91C7-AC49-586C9613B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0" y="2122688"/>
            <a:ext cx="5122863" cy="1593836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Get in touch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EF5EDE-2021-9571-F58B-D3AF5A979807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5109736-310E-A974-DDC5-8F49907B1669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F7413E9-6D3A-96D8-051C-13A354A5AA14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D78B0F1-E317-7DC9-E5B0-502657A7FAD0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97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591696F-04D1-9B06-1237-744CE5322B65}"/>
              </a:ext>
            </a:extLst>
          </p:cNvPr>
          <p:cNvGrpSpPr/>
          <p:nvPr userDrawn="1"/>
        </p:nvGrpSpPr>
        <p:grpSpPr>
          <a:xfrm>
            <a:off x="1329004" y="2629430"/>
            <a:ext cx="2894619" cy="979228"/>
            <a:chOff x="532238" y="532263"/>
            <a:chExt cx="1522954" cy="51520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12B66B9-7611-B714-8794-C580ADF153EF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BB59CCC-1A5B-6EE8-1831-4D7D0F91EA95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0A97240-CCE8-5488-76AC-CF0E9B035643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</p:grpSp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>
                <a:solidFill>
                  <a:schemeClr val="tx2">
                    <a:lumMod val="10000"/>
                    <a:lumOff val="9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3A6ED-42EE-B8D0-D9FF-38A04D959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430BA5F-BFE6-F50D-6334-D0BC11439464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</p:spTree>
    <p:extLst>
      <p:ext uri="{BB962C8B-B14F-4D97-AF65-F5344CB8AC3E}">
        <p14:creationId xmlns:p14="http://schemas.microsoft.com/office/powerpoint/2010/main" val="446353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>
                <a:solidFill>
                  <a:schemeClr val="tx2">
                    <a:lumMod val="10000"/>
                    <a:lumOff val="9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3A6ED-42EE-B8D0-D9FF-38A04D959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430BA5F-BFE6-F50D-6334-D0BC11439464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BFC53D2-8727-FD2F-9289-80F46C06BE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908" y="2138455"/>
            <a:ext cx="6702533" cy="19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A084577-DDF3-0832-E5ED-5FF10B2E3F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C26F959-7025-876F-2A7E-2AB97F839FF3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DAC96A-0843-10D1-2813-982D4B120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65CA982-68C2-BB90-1AAA-6532A2BD68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295" y="2140712"/>
            <a:ext cx="6687146" cy="19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55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7E304-5434-443E-1E5A-68E18069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A8611E8-2A99-51CF-0406-11504A28D8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2" y="486751"/>
            <a:ext cx="780795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DD939FD6-7900-9BF1-E007-980EAA410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Section divider header goes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F625206-8EC0-F346-26E8-1D3C64F070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1772635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6F4DAE-6FA9-F587-560D-0669A5EC086F}"/>
              </a:ext>
            </a:extLst>
          </p:cNvPr>
          <p:cNvSpPr/>
          <p:nvPr userDrawn="1"/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3617F25B-C3B5-1DAC-669D-F0AAE4EADC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9616F50-FFFA-28DD-FAAC-BFE320B809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2" y="486751"/>
            <a:ext cx="780795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FE2D78-CAEC-0B0E-1654-64661C5FBC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Section divider header goes here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266D53C-CFF6-8F3E-0319-03AABB6E57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2524780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9B762FB-EC77-2CB7-44E6-7F109E56A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5639739A-31D0-FE65-C933-0C49124C4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614185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3B4A12A3-E68B-B5F9-ECD4-384E6D7D5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150274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F1C6B1E-C608-FC8D-A582-DC3E562834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 line subtitle of slide goes here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7DBDFB-B1CE-5E8E-F55C-5F56AF0CE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First line title of slide goes here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AF38828-6081-4C3A-2DD3-B22FC3280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7046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405218"/>
            <a:ext cx="11433175" cy="45272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A751461-EDE6-6A69-28E3-7DE3B1F28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 line subtitle of slide goes here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2A855893-2639-83FD-38A0-E8FDCF1A6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773338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CB64443A-120A-C698-0B12-196C4D589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258993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8025A-AB06-6766-72ED-7AB54A2FC637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B2D6F07-9B0E-549D-BBFE-AA93E1F032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734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FFD9AB6-FF46-01F9-652C-2D9FC9D1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204" y="1786952"/>
            <a:ext cx="5040860" cy="4839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228EF09-8E57-C2CC-B793-565FED72C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6543" y="2667156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FontTx/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71450" indent="0">
              <a:lnSpc>
                <a:spcPct val="110000"/>
              </a:lnSpc>
              <a:spcBef>
                <a:spcPts val="1200"/>
              </a:spcBef>
              <a:buFontTx/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344488" indent="0">
              <a:lnSpc>
                <a:spcPct val="110000"/>
              </a:lnSpc>
              <a:spcBef>
                <a:spcPts val="1200"/>
              </a:spcBef>
              <a:buFontTx/>
              <a:buNone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515937" indent="0">
              <a:lnSpc>
                <a:spcPct val="110000"/>
              </a:lnSpc>
              <a:spcBef>
                <a:spcPts val="1200"/>
              </a:spcBef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688975" indent="0">
              <a:lnSpc>
                <a:spcPct val="110000"/>
              </a:lnSpc>
              <a:spcBef>
                <a:spcPts val="1200"/>
              </a:spcBef>
              <a:buFontTx/>
              <a:buNone/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r>
              <a:rPr lang="en-US"/>
              <a:t>First line item here</a:t>
            </a:r>
          </a:p>
          <a:p>
            <a:r>
              <a:rPr lang="en-US"/>
              <a:t>Second line item here</a:t>
            </a:r>
          </a:p>
          <a:p>
            <a:r>
              <a:rPr lang="en-US"/>
              <a:t>Third line item here</a:t>
            </a:r>
          </a:p>
          <a:p>
            <a:r>
              <a:rPr lang="en-US"/>
              <a:t>Fourth line item here</a:t>
            </a:r>
          </a:p>
          <a:p>
            <a:r>
              <a:rPr lang="en-US"/>
              <a:t>Fifth line item here</a:t>
            </a:r>
          </a:p>
          <a:p>
            <a:r>
              <a:rPr lang="en-US"/>
              <a:t>Sixth line item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26CF5C1-649B-88BF-6A75-227309B989C3}"/>
              </a:ext>
            </a:extLst>
          </p:cNvPr>
          <p:cNvSpPr txBox="1">
            <a:spLocks/>
          </p:cNvSpPr>
          <p:nvPr userDrawn="1"/>
        </p:nvSpPr>
        <p:spPr>
          <a:xfrm>
            <a:off x="6917179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A99A06D-BAB2-8CCE-BFE3-23F117AD327D}"/>
              </a:ext>
            </a:extLst>
          </p:cNvPr>
          <p:cNvSpPr txBox="1">
            <a:spLocks/>
          </p:cNvSpPr>
          <p:nvPr userDrawn="1"/>
        </p:nvSpPr>
        <p:spPr>
          <a:xfrm>
            <a:off x="6696543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BCD6A5-3544-1C5F-3D4D-230ED5EF936C}"/>
              </a:ext>
            </a:extLst>
          </p:cNvPr>
          <p:cNvSpPr/>
          <p:nvPr userDrawn="1"/>
        </p:nvSpPr>
        <p:spPr>
          <a:xfrm rot="5400000" flipH="1">
            <a:off x="9191467" y="-51409"/>
            <a:ext cx="47869" cy="50408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50000">
                <a:schemeClr val="accent3"/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21384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4C5309F-0EB8-12D7-C5F0-0B3DD3A08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9757A7F-A06F-BD29-B262-6E60E244B0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330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30F607D-A85B-7100-34BB-D854B9E85D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0" y="1121135"/>
            <a:ext cx="3748695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Add heading here</a:t>
            </a:r>
            <a:br>
              <a:rPr lang="en-US"/>
            </a:br>
            <a:r>
              <a:rPr lang="en-US"/>
              <a:t>+ choose a color fill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55DF262-18AB-6874-1D10-A93587E94B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0" y="1121135"/>
            <a:ext cx="3748695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Add heading here</a:t>
            </a:r>
            <a:br>
              <a:rPr lang="en-US"/>
            </a:br>
            <a:r>
              <a:rPr lang="en-US"/>
              <a:t>+ choose a color fill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42AF305-B078-622A-386E-B7208B0444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0369" y="1121135"/>
            <a:ext cx="3751526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Add heading here</a:t>
            </a:r>
            <a:br>
              <a:rPr lang="en-US"/>
            </a:br>
            <a:r>
              <a:rPr lang="en-US"/>
              <a:t>+ choose a color fill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6F36683-D877-58F5-F47A-1992BE7489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0178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BD7C3C5-FB5F-DD84-5D21-842EBC55A8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1097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6BDD1E7-6359-07B6-A6A3-4F56BC2F4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462243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E305DC-0F8F-0D07-0119-6D6146541934}"/>
              </a:ext>
            </a:extLst>
          </p:cNvPr>
          <p:cNvSpPr/>
          <p:nvPr userDrawn="1"/>
        </p:nvSpPr>
        <p:spPr>
          <a:xfrm>
            <a:off x="5749925" y="0"/>
            <a:ext cx="644207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D007F8A-9F07-EC1B-CBDC-4AC0B31CF4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878F7B6-F89E-2106-EE45-FAF6654634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7DC2AB5-EB2D-A40E-EB58-C9E35D99D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995686"/>
            <a:ext cx="5040860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endParaRPr lang="en-US"/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architect</a:t>
            </a:r>
          </a:p>
          <a:p>
            <a:pPr lvl="0"/>
            <a:r>
              <a:rPr lang="en-US"/>
              <a:t>To beatae vitae dicta sunt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 </a:t>
            </a:r>
            <a:r>
              <a:rPr lang="en-US" err="1"/>
              <a:t>aspernatur</a:t>
            </a:r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7809B83-6C93-C9EF-7A62-25E509BC89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3" y="1682705"/>
            <a:ext cx="5059927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28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/>
              <a:t>Slide title goes here over multiple lines if required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5C81A9FE-8AC2-A3C2-BCBA-74E635BCD7E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49925" y="3429000"/>
            <a:ext cx="3219326" cy="3429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2EABCE6-311A-F405-61EF-5A43EFCC952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69251" y="0"/>
            <a:ext cx="3222749" cy="3429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8A9427A-B40D-7B18-7F44-ACC05CB6917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9251" y="3429000"/>
            <a:ext cx="3222749" cy="3429000"/>
          </a:xfrm>
          <a:prstGeom prst="rect">
            <a:avLst/>
          </a:prstGeom>
          <a:solidFill>
            <a:srgbClr val="C8C8C8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749925" y="0"/>
            <a:ext cx="3219326" cy="3429000"/>
          </a:xfrm>
          <a:prstGeom prst="rect">
            <a:avLst/>
          </a:prstGeom>
          <a:solidFill>
            <a:srgbClr val="C8C8C8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2D12CC19-50A2-A36F-6422-E9BE131E8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3240335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96825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594744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D6A2E74-AC57-AF7E-7DC0-69BEAD40D52D}"/>
              </a:ext>
            </a:extLst>
          </p:cNvPr>
          <p:cNvSpPr/>
          <p:nvPr userDrawn="1"/>
        </p:nvSpPr>
        <p:spPr>
          <a:xfrm>
            <a:off x="3476625" y="0"/>
            <a:ext cx="871537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solidFill>
                  <a:schemeClr val="tx2">
                    <a:lumMod val="25000"/>
                    <a:lumOff val="7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solidFill>
                  <a:schemeClr val="tx2">
                    <a:lumMod val="25000"/>
                    <a:lumOff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2">
                    <a:lumMod val="25000"/>
                    <a:lumOff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solidFill>
                <a:schemeClr val="tx2">
                  <a:lumMod val="25000"/>
                  <a:lumOff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Picture Placeholder 13">
            <a:extLst>
              <a:ext uri="{FF2B5EF4-FFF2-40B4-BE49-F238E27FC236}">
                <a16:creationId xmlns:a16="http://schemas.microsoft.com/office/drawing/2014/main" id="{91347789-91DD-8BAB-C965-15B9AD23802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5" y="3428999"/>
            <a:ext cx="2903970" cy="3429002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71126BC0-ACDB-A63C-30FF-060BBADFC2A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82905" y="3428999"/>
            <a:ext cx="2903970" cy="3429002"/>
          </a:xfrm>
          <a:prstGeom prst="rect">
            <a:avLst/>
          </a:prstGeom>
          <a:solidFill>
            <a:srgbClr val="C8C8C8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BB5538B8-D304-A6FE-E229-6BA4E24C2CC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88030" y="3428999"/>
            <a:ext cx="2903970" cy="3429002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1BA72DF4-89E9-84A2-C2CB-42ACD6DB794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2905" y="1"/>
            <a:ext cx="2903970" cy="3429002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81113856-26A5-94C8-0833-80FD9616F2D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288030" y="1"/>
            <a:ext cx="2903970" cy="3429002"/>
          </a:xfrm>
          <a:prstGeom prst="rect">
            <a:avLst/>
          </a:prstGeom>
          <a:solidFill>
            <a:srgbClr val="C8C8C8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E2214D4-13C2-A3B3-B673-6C90FB5CD0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accusantik</a:t>
            </a:r>
            <a:endParaRPr lang="en-US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6C03DDC9-1215-58A7-966E-1F225C5E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/>
              <a:t>Slide title here over multiple lines if required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66E0F71D-367D-EF12-86F9-A9181132A97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76625" y="1"/>
            <a:ext cx="2903970" cy="3429002"/>
          </a:xfrm>
          <a:prstGeom prst="rect">
            <a:avLst/>
          </a:prstGeom>
          <a:solidFill>
            <a:srgbClr val="C8C8C8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78066613-8544-14DA-CE5B-A0653A86E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1509084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02E06AA-C604-B254-0548-842563B995CE}"/>
              </a:ext>
            </a:extLst>
          </p:cNvPr>
          <p:cNvSpPr/>
          <p:nvPr userDrawn="1"/>
        </p:nvSpPr>
        <p:spPr>
          <a:xfrm>
            <a:off x="3476624" y="0"/>
            <a:ext cx="871537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Poppins" panose="00000500000000000000" pitchFamily="2" charset="0"/>
            </a:endParaRP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5" y="0"/>
            <a:ext cx="8715374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solidFill>
                  <a:schemeClr val="tx2">
                    <a:lumMod val="25000"/>
                    <a:lumOff val="7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solidFill>
                  <a:schemeClr val="tx2">
                    <a:lumMod val="25000"/>
                    <a:lumOff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2">
                    <a:lumMod val="25000"/>
                    <a:lumOff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solidFill>
                <a:schemeClr val="tx2">
                  <a:lumMod val="25000"/>
                  <a:lumOff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0CA601A-B2F8-3621-C7A6-74F05BD40A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accusantik</a:t>
            </a:r>
            <a:endParaRPr lang="en-US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2861F4E7-707B-6EAB-0166-74548368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/>
              <a:t>Slide title here over multiple lines if required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D3F8D3E6-BB80-8FF2-511F-2702C5F3F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3062033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0248DE-1B33-702A-19EE-36BD47456B0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Poppins" panose="00000500000000000000" pitchFamily="2" charset="0"/>
            </a:endParaRP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D72AC6E4-E155-A422-F772-AF6A8D3DED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A353F30A-956E-6F05-EF51-ED2E85383C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94BF05-4B90-51C7-13D2-008DB91101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3440" y="3522192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endParaRPr lang="en-US"/>
          </a:p>
          <a:p>
            <a:pPr lvl="0"/>
            <a:r>
              <a:rPr lang="en-US"/>
              <a:t>Sones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  <a:p>
            <a:pPr lvl="0"/>
            <a:r>
              <a:rPr lang="en-US" err="1"/>
              <a:t>Explaborit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. </a:t>
            </a:r>
            <a:r>
              <a:rPr lang="en-US" err="1"/>
              <a:t>Bor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offic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re </a:t>
            </a:r>
            <a:r>
              <a:rPr lang="en-US" err="1"/>
              <a:t>repratatem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il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vollaut</a:t>
            </a:r>
            <a:r>
              <a:rPr lang="en-US"/>
              <a:t> </a:t>
            </a:r>
            <a:r>
              <a:rPr lang="en-US" err="1"/>
              <a:t>volupta</a:t>
            </a:r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0B93A6B-D323-B374-BBF9-45B3A349C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03439" y="1605035"/>
            <a:ext cx="5040860" cy="146143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</a:t>
            </a:r>
            <a:br>
              <a:rPr lang="en-US"/>
            </a:br>
            <a:r>
              <a:rPr lang="en-US"/>
              <a:t>here over multiple</a:t>
            </a:r>
            <a:br>
              <a:rPr lang="en-US"/>
            </a:br>
            <a:r>
              <a:rPr lang="en-US"/>
              <a:t>lines if required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69555E3-3700-CDC2-01FE-CDE5F1EF916E}"/>
              </a:ext>
            </a:extLst>
          </p:cNvPr>
          <p:cNvSpPr txBox="1">
            <a:spLocks/>
          </p:cNvSpPr>
          <p:nvPr userDrawn="1"/>
        </p:nvSpPr>
        <p:spPr>
          <a:xfrm>
            <a:off x="6724075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DDC0077-BAD4-0229-4E1A-2E7B4B30A6D0}"/>
              </a:ext>
            </a:extLst>
          </p:cNvPr>
          <p:cNvSpPr txBox="1">
            <a:spLocks/>
          </p:cNvSpPr>
          <p:nvPr userDrawn="1"/>
        </p:nvSpPr>
        <p:spPr>
          <a:xfrm>
            <a:off x="6503439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152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9C6999-857C-3B9C-1BA1-40386C14E84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Poppins" panose="00000500000000000000" pitchFamily="2" charset="0"/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F4B8D96-22BA-0C1F-5162-2AC5105DDF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E087739-C541-8865-EA98-5C2F15B5C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18DDFC6-3BD8-E99E-B3E1-EEF133BD70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endParaRPr lang="en-US"/>
          </a:p>
          <a:p>
            <a:pPr lvl="0"/>
            <a:r>
              <a:rPr lang="en-US"/>
              <a:t>Sones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  <a:p>
            <a:pPr lvl="0"/>
            <a:r>
              <a:rPr lang="en-US" err="1"/>
              <a:t>Explaborit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. </a:t>
            </a:r>
            <a:r>
              <a:rPr lang="en-US" err="1"/>
              <a:t>Bor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offic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re </a:t>
            </a:r>
            <a:r>
              <a:rPr lang="en-US" err="1"/>
              <a:t>repratatem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il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vollaut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14FD709-AB27-B41E-E4BB-293B59377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</a:t>
            </a:r>
            <a:br>
              <a:rPr lang="en-US"/>
            </a:br>
            <a:r>
              <a:rPr lang="en-US"/>
              <a:t>here over multiple</a:t>
            </a:r>
            <a:br>
              <a:rPr lang="en-US"/>
            </a:br>
            <a:r>
              <a:rPr lang="en-US"/>
              <a:t>lines if required</a:t>
            </a:r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3AF60DD6-FFC3-0965-E53C-A4DA65843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3240335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051731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21245394-80EC-F0AD-009D-284FEEB2B03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1300" y="1652127"/>
            <a:ext cx="5048250" cy="474812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6209300-539C-8152-5982-7DA48EAEC0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58361DA-1C1F-7622-FED8-6465D492B7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A473332-A069-A755-63D0-8559BB4E5D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endParaRPr lang="en-US"/>
          </a:p>
          <a:p>
            <a:pPr lvl="0"/>
            <a:r>
              <a:rPr lang="en-US"/>
              <a:t>Sones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  <a:p>
            <a:pPr lvl="0"/>
            <a:r>
              <a:rPr lang="en-US" err="1"/>
              <a:t>Explaborit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. </a:t>
            </a:r>
            <a:r>
              <a:rPr lang="en-US" err="1"/>
              <a:t>Bor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offic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re </a:t>
            </a:r>
            <a:r>
              <a:rPr lang="en-US" err="1"/>
              <a:t>repratatem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il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vollaut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46245C49-A606-4225-6F82-7EA58D2F64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</a:t>
            </a:r>
            <a:br>
              <a:rPr lang="en-US"/>
            </a:br>
            <a:r>
              <a:rPr lang="en-US"/>
              <a:t>here over multiple</a:t>
            </a:r>
            <a:br>
              <a:rPr lang="en-US"/>
            </a:br>
            <a:r>
              <a:rPr lang="en-US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340548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  <p15:guide id="5" orient="horz" pos="1865">
          <p15:clr>
            <a:srgbClr val="FBAE40"/>
          </p15:clr>
        </p15:guide>
        <p15:guide id="6" orient="horz" pos="1593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0FAEFE-DCEA-C11E-9CD8-5BAE7ECD0A84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Poppins" panose="00000500000000000000" pitchFamily="2" charset="0"/>
            </a:endParaRP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13626" y="0"/>
            <a:ext cx="6078373" cy="22820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4C96FE9-C037-14C3-012B-B741623D23D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113626" y="2282023"/>
            <a:ext cx="6078373" cy="2294813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7DF25DC-1055-D2B2-98AF-5F29BBD47E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13626" y="4575977"/>
            <a:ext cx="6078373" cy="22820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DD790FE4-BFEC-9756-BEB4-6B96B0DF6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E2FD68F5-B296-0C2B-59DB-54BBD7D001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B3D111EC-D128-EB01-30D0-3F5DA8E36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here over multiple lines if required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595F731-0F02-28C1-AF72-7799DA7D72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2894274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1200"/>
              </a:spcBef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1200"/>
              </a:spcBef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314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990E8F-3F86-019E-7259-C5DF5D006B8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Poppins" panose="00000500000000000000" pitchFamily="2" charset="0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BA635FC-A312-CDFD-CEE2-71AE69C703C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0050" y="4014788"/>
            <a:ext cx="5027613" cy="19637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7CDDFA3-A77C-84F6-C805-0F704B7EA5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13341" y="4014788"/>
            <a:ext cx="5027613" cy="19637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536B57A2-10F0-6C44-3C29-83B0D55775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CEAE77CD-9E4A-7D74-E4B4-4AD390F68B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6EFC393-F3E0-61E8-169E-22AB3A81B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here over multiple lines if required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D3881B2-2CB5-BFB7-3D69-DB30616B86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7988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r>
              <a:rPr lang="en-US"/>
              <a:t> cones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90AB17C-2820-B52E-E6A5-744B267555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0094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r>
              <a:rPr lang="en-US"/>
              <a:t> cones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37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44AED7-4EA8-8B56-18D5-B3B9CE190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endParaRPr lang="en-US"/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</a:t>
            </a:r>
          </a:p>
          <a:p>
            <a:pPr lvl="0"/>
            <a:r>
              <a:rPr lang="en-US"/>
              <a:t>To beatae vitae dicta sunt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</a:t>
            </a:r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DFBBF1E-A3F6-F451-4829-D1E3F074E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here over multiple lines if required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2FF29363-7825-3F5A-BEA2-C9B0A9230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586151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6EB4605-05A5-FFF7-6BEB-8F2A1CCAFFA1}"/>
              </a:ext>
            </a:extLst>
          </p:cNvPr>
          <p:cNvSpPr/>
          <p:nvPr userDrawn="1"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F0AF6-74AA-451B-425A-6C1E0C4BB1EE}"/>
              </a:ext>
            </a:extLst>
          </p:cNvPr>
          <p:cNvSpPr/>
          <p:nvPr userDrawn="1"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44AED7-4EA8-8B56-18D5-B3B9CE190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endParaRPr lang="en-US"/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</a:t>
            </a:r>
          </a:p>
          <a:p>
            <a:pPr lvl="0"/>
            <a:r>
              <a:rPr lang="en-US"/>
              <a:t>To beatae vitae dicta sunt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</a:t>
            </a:r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DFBBF1E-A3F6-F451-4829-D1E3F074E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here over multiple lines if required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AAB0D92D-86F3-7AF3-45BC-19114C142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2447" y="6229255"/>
            <a:ext cx="3606401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927665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23876A-96D1-F0AE-F0F2-8AF6DB2F3681}"/>
              </a:ext>
            </a:extLst>
          </p:cNvPr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F0AF6-74AA-451B-425A-6C1E0C4BB1EE}"/>
              </a:ext>
            </a:extLst>
          </p:cNvPr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829F01-12EB-11E7-CB79-22971CD455C3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193D7AF-C152-458B-C821-B576A22C3EA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922529C-6040-DCAB-4A00-BEF58343F003}"/>
              </a:ext>
            </a:extLst>
          </p:cNvPr>
          <p:cNvSpPr>
            <a:spLocks noGrp="1"/>
          </p:cNvSpPr>
          <p:nvPr>
            <p:ph type="tbl" sz="quarter" idx="22" hasCustomPrompt="1"/>
          </p:nvPr>
        </p:nvSpPr>
        <p:spPr>
          <a:xfrm>
            <a:off x="347663" y="855663"/>
            <a:ext cx="5240337" cy="50815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to insert table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A5EC604-C69A-8891-1B53-E11149E2F5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3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endParaRPr lang="en-US"/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</a:p>
          <a:p>
            <a:pPr lvl="0"/>
            <a:r>
              <a:rPr lang="en-US"/>
              <a:t>To beatae vitae dicta sunt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</a:t>
            </a:r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</a:t>
            </a:r>
          </a:p>
          <a:p>
            <a:pPr lvl="0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0AE43D4D-B5C0-4755-F0CF-B819394BD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73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here over multiple lines if required</a:t>
            </a:r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78E4A644-9CDA-47FD-DDA4-9911AA1D6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3988" y="6229255"/>
            <a:ext cx="5059388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509483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1A16C9-C041-49C5-AC50-D0FF3E5085DA}"/>
              </a:ext>
            </a:extLst>
          </p:cNvPr>
          <p:cNvSpPr/>
          <p:nvPr userDrawn="1"/>
        </p:nvSpPr>
        <p:spPr>
          <a:xfrm>
            <a:off x="0" y="5834418"/>
            <a:ext cx="12192000" cy="10235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453E47-1254-4AED-A541-BB7CE36A4C87}"/>
              </a:ext>
            </a:extLst>
          </p:cNvPr>
          <p:cNvSpPr/>
          <p:nvPr userDrawn="1"/>
        </p:nvSpPr>
        <p:spPr>
          <a:xfrm>
            <a:off x="0" y="1"/>
            <a:ext cx="12192000" cy="2183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936080" y="1634279"/>
            <a:ext cx="7009333" cy="24544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ts val="6000"/>
              </a:lnSpc>
              <a:spcBef>
                <a:spcPts val="0"/>
              </a:spcBef>
              <a:spcAft>
                <a:spcPct val="0"/>
              </a:spcAft>
              <a:defRPr lang="en-US" sz="5500" b="0" kern="1200" cap="none" spc="-5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Second Line Title</a:t>
            </a:r>
            <a:br>
              <a:rPr lang="en-US"/>
            </a:br>
            <a:r>
              <a:rPr lang="en-US"/>
              <a:t>Third Line Title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AF788F4C-F3F1-4D1E-9E78-69BDCFEDEA0E}"/>
              </a:ext>
            </a:extLst>
          </p:cNvPr>
          <p:cNvSpPr txBox="1">
            <a:spLocks/>
          </p:cNvSpPr>
          <p:nvPr userDrawn="1"/>
        </p:nvSpPr>
        <p:spPr>
          <a:xfrm>
            <a:off x="6757621" y="6429865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9899D5D8-9A89-49C6-87E2-D5B81659BB09}" type="slidenum">
              <a:rPr lang="en-US" sz="1000" b="1" spc="30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1" spc="30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3A6489-F2EE-48AA-AF66-CF911B054E5B}"/>
              </a:ext>
            </a:extLst>
          </p:cNvPr>
          <p:cNvSpPr txBox="1"/>
          <p:nvPr userDrawn="1"/>
        </p:nvSpPr>
        <p:spPr>
          <a:xfrm>
            <a:off x="939519" y="6115278"/>
            <a:ext cx="2590528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 cap="all" spc="50" baseline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9428A6-B4EA-426C-B5D6-7BF8255D0379}"/>
              </a:ext>
            </a:extLst>
          </p:cNvPr>
          <p:cNvGrpSpPr/>
          <p:nvPr userDrawn="1"/>
        </p:nvGrpSpPr>
        <p:grpSpPr>
          <a:xfrm>
            <a:off x="1" y="4335146"/>
            <a:ext cx="7945412" cy="59196"/>
            <a:chOff x="0" y="-1"/>
            <a:chExt cx="12190081" cy="13501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B1F641-A39F-419C-B874-36E8B4C70292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43CEE6-1108-4EA9-99ED-44930E6EC07C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6895F3-7204-48FF-A4F3-F08AE082612C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99838EC-325A-4D0A-BA69-5EBCA1E4E224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AB4C98-DF4F-4361-A999-30FBA0566D05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E5D1333-9BCA-4D99-8B74-A5FD0A4B9B51}"/>
              </a:ext>
            </a:extLst>
          </p:cNvPr>
          <p:cNvSpPr/>
          <p:nvPr userDrawn="1"/>
        </p:nvSpPr>
        <p:spPr>
          <a:xfrm>
            <a:off x="10163174" y="0"/>
            <a:ext cx="2028826" cy="6858000"/>
          </a:xfrm>
          <a:prstGeom prst="rect">
            <a:avLst/>
          </a:prstGeom>
          <a:solidFill>
            <a:srgbClr val="50A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9203C931-D801-4035-A8B2-0085615AC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9906" y="5228176"/>
            <a:ext cx="995362" cy="99536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FB6ECD-AD16-4595-BDE1-ED612F049B15}"/>
              </a:ext>
            </a:extLst>
          </p:cNvPr>
          <p:cNvSpPr/>
          <p:nvPr userDrawn="1"/>
        </p:nvSpPr>
        <p:spPr>
          <a:xfrm>
            <a:off x="9972674" y="0"/>
            <a:ext cx="200026" cy="6858000"/>
          </a:xfrm>
          <a:prstGeom prst="rect">
            <a:avLst/>
          </a:prstGeom>
          <a:solidFill>
            <a:srgbClr val="229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870034E-F8DD-48DC-A066-E5AC17824E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446" y="5043977"/>
            <a:ext cx="5592432" cy="12262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9D6C17E-6427-4E15-BF87-030DEB8EE579}"/>
              </a:ext>
            </a:extLst>
          </p:cNvPr>
          <p:cNvSpPr txBox="1"/>
          <p:nvPr userDrawn="1"/>
        </p:nvSpPr>
        <p:spPr>
          <a:xfrm>
            <a:off x="939519" y="6364207"/>
            <a:ext cx="5818102" cy="343469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l"/>
            <a:r>
              <a:rPr lang="en-US" sz="700" b="0" i="0" cap="all" spc="50" baseline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NXP, the NXP logo and NXP SECURE CONNECTIONS FOR A SMARTER WORLD are trademarks of NXP B.V. All other product or service names are the property of their respective owners. © 2023 NXP B.V.</a:t>
            </a:r>
          </a:p>
        </p:txBody>
      </p:sp>
    </p:spTree>
    <p:extLst>
      <p:ext uri="{BB962C8B-B14F-4D97-AF65-F5344CB8AC3E}">
        <p14:creationId xmlns:p14="http://schemas.microsoft.com/office/powerpoint/2010/main" val="1996852947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512374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0" hasCustomPrompt="1"/>
          </p:nvPr>
        </p:nvSpPr>
        <p:spPr>
          <a:xfrm>
            <a:off x="299524" y="1117600"/>
            <a:ext cx="11663021" cy="4292600"/>
          </a:xfr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9964472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30369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27507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lang="en-US" sz="1500" cap="all" baseline="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85380792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ud, Imag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00039" y="431801"/>
            <a:ext cx="4884679" cy="5839346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50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5" name="Rectangle 226">
            <a:extLst>
              <a:ext uri="{FF2B5EF4-FFF2-40B4-BE49-F238E27FC236}">
                <a16:creationId xmlns:a16="http://schemas.microsoft.com/office/drawing/2014/main" id="{6D349D80-209D-4869-B663-DDBD96A271B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732890" y="431801"/>
            <a:ext cx="6188603" cy="13751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 sz="2600" b="1" kern="1200" cap="all" spc="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rtl="0" fontAlgn="base">
              <a:lnSpc>
                <a:spcPct val="100000"/>
              </a:lnSpc>
              <a:spcBef>
                <a:spcPts val="1200"/>
              </a:spcBef>
              <a:spcAft>
                <a:spcPts val="75"/>
              </a:spcAft>
              <a:buClrTx/>
              <a:buSzPct val="80000"/>
              <a:buFontTx/>
              <a:buNone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Second Line Title Here</a:t>
            </a:r>
          </a:p>
        </p:txBody>
      </p:sp>
      <p:sp>
        <p:nvSpPr>
          <p:cNvPr id="6" name="Text Placeholder 45">
            <a:extLst>
              <a:ext uri="{FF2B5EF4-FFF2-40B4-BE49-F238E27FC236}">
                <a16:creationId xmlns:a16="http://schemas.microsoft.com/office/drawing/2014/main" id="{F467A178-3F40-46AE-B142-7537AEFA63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32888" y="1958337"/>
            <a:ext cx="6188603" cy="4312810"/>
          </a:xfrm>
        </p:spPr>
        <p:txBody>
          <a:bodyPr/>
          <a:lstStyle>
            <a:lvl1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523015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21" Type="http://schemas.openxmlformats.org/officeDocument/2006/relationships/slideLayout" Target="../slideLayouts/slideLayout31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53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99" r:id="rId3"/>
    <p:sldLayoutId id="2147483700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846">
          <p15:clr>
            <a:srgbClr val="F26B43"/>
          </p15:clr>
        </p15:guide>
        <p15:guide id="3" orient="horz" pos="459">
          <p15:clr>
            <a:srgbClr val="F26B43"/>
          </p15:clr>
        </p15:guide>
        <p15:guide id="4" orient="horz" pos="413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6DBEC6-2685-F2FC-298D-5F4CBBF49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6577CEF-2EB4-A5BD-C2E7-01DE34F946D7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AB4950E6-5C50-BC58-56EA-C3A4D033D3BC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itle Placeholder 16">
            <a:extLst>
              <a:ext uri="{FF2B5EF4-FFF2-40B4-BE49-F238E27FC236}">
                <a16:creationId xmlns:a16="http://schemas.microsoft.com/office/drawing/2014/main" id="{F57F4805-F012-B4DF-F69C-5B6FDD516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21" y="376520"/>
            <a:ext cx="11432484" cy="6777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45E28841-3942-0C14-E018-4E1A6C0C5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720" y="1150936"/>
            <a:ext cx="11432483" cy="47815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71450" lvl="0" indent="-171450">
              <a:lnSpc>
                <a:spcPct val="11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  <a:p>
            <a:pPr marL="344488" lvl="1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/>
              <a:t>Second level</a:t>
            </a:r>
          </a:p>
          <a:p>
            <a:pPr marL="515938" lvl="2" indent="-171450">
              <a:lnSpc>
                <a:spcPct val="110000"/>
              </a:lnSpc>
              <a:spcBef>
                <a:spcPts val="600"/>
              </a:spcBef>
            </a:pPr>
            <a:r>
              <a:rPr lang="en-US"/>
              <a:t>Third level</a:t>
            </a:r>
          </a:p>
          <a:p>
            <a:pPr marL="688975" lvl="3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/>
              <a:t>Fourth level</a:t>
            </a:r>
          </a:p>
          <a:p>
            <a:pPr marL="855663" lvl="4" indent="-166688">
              <a:lnSpc>
                <a:spcPct val="110000"/>
              </a:lnSpc>
              <a:spcBef>
                <a:spcPts val="600"/>
              </a:spcBef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770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49" r:id="rId3"/>
    <p:sldLayoutId id="2147483688" r:id="rId4"/>
    <p:sldLayoutId id="2147483687" r:id="rId5"/>
    <p:sldLayoutId id="2147483725" r:id="rId6"/>
    <p:sldLayoutId id="2147483686" r:id="rId7"/>
    <p:sldLayoutId id="2147483715" r:id="rId8"/>
    <p:sldLayoutId id="2147483713" r:id="rId9"/>
    <p:sldLayoutId id="2147483701" r:id="rId10"/>
    <p:sldLayoutId id="2147483703" r:id="rId11"/>
    <p:sldLayoutId id="2147483705" r:id="rId12"/>
    <p:sldLayoutId id="2147483658" r:id="rId13"/>
    <p:sldLayoutId id="2147483651" r:id="rId14"/>
    <p:sldLayoutId id="2147483652" r:id="rId15"/>
    <p:sldLayoutId id="2147483657" r:id="rId16"/>
    <p:sldLayoutId id="2147483653" r:id="rId17"/>
    <p:sldLayoutId id="2147483694" r:id="rId18"/>
    <p:sldLayoutId id="2147483708" r:id="rId19"/>
    <p:sldLayoutId id="2147483697" r:id="rId20"/>
    <p:sldLayoutId id="2147483736" r:id="rId21"/>
    <p:sldLayoutId id="2147483737" r:id="rId22"/>
    <p:sldLayoutId id="2147483744" r:id="rId23"/>
    <p:sldLayoutId id="2147483745" r:id="rId24"/>
    <p:sldLayoutId id="2147483746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200" b="1" i="0" kern="1200" smtClean="0">
          <a:solidFill>
            <a:schemeClr val="tx2"/>
          </a:solidFill>
          <a:latin typeface="Poppins SemiBold" pitchFamily="2" charset="77"/>
          <a:ea typeface="+mn-ea"/>
          <a:cs typeface="Poppins SemiBold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846">
          <p15:clr>
            <a:srgbClr val="F26B43"/>
          </p15:clr>
        </p15:guide>
        <p15:guide id="3" orient="horz" pos="459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orient="horz" pos="21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09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3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52A1F4-FB15-0B2D-7DFF-4AC1873B4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A5319E7-8948-378F-DF8C-7C80D60C07CA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solidFill>
                  <a:schemeClr val="tx1">
                    <a:lumMod val="6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solidFill>
                  <a:schemeClr val="tx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AD39AA8-A244-DB56-42EC-193BDAB2C61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solidFill>
                <a:schemeClr val="tx1">
                  <a:lumMod val="6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itle Placeholder 16">
            <a:extLst>
              <a:ext uri="{FF2B5EF4-FFF2-40B4-BE49-F238E27FC236}">
                <a16:creationId xmlns:a16="http://schemas.microsoft.com/office/drawing/2014/main" id="{3D2DD0E2-8C1E-EA89-DB65-8934D257E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21" y="376520"/>
            <a:ext cx="11432484" cy="6777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C1BEE7E3-E75B-96AC-2D17-FB238CFE9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720" y="1150936"/>
            <a:ext cx="11432483" cy="47815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71450" lvl="0" indent="-171450">
              <a:lnSpc>
                <a:spcPct val="11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  <a:p>
            <a:pPr marL="344488" lvl="1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/>
              <a:t>Second level</a:t>
            </a:r>
          </a:p>
          <a:p>
            <a:pPr marL="515938" lvl="2" indent="-171450">
              <a:lnSpc>
                <a:spcPct val="110000"/>
              </a:lnSpc>
              <a:spcBef>
                <a:spcPts val="600"/>
              </a:spcBef>
            </a:pPr>
            <a:r>
              <a:rPr lang="en-US"/>
              <a:t>Third level</a:t>
            </a:r>
          </a:p>
          <a:p>
            <a:pPr marL="688975" lvl="3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/>
              <a:t>Fourth level</a:t>
            </a:r>
          </a:p>
          <a:p>
            <a:pPr marL="855663" lvl="4" indent="-166688">
              <a:lnSpc>
                <a:spcPct val="110000"/>
              </a:lnSpc>
              <a:spcBef>
                <a:spcPts val="600"/>
              </a:spcBef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19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730" r:id="rId3"/>
    <p:sldLayoutId id="2147483731" r:id="rId4"/>
    <p:sldLayoutId id="2147483732" r:id="rId5"/>
    <p:sldLayoutId id="2147483733" r:id="rId6"/>
    <p:sldLayoutId id="2147483683" r:id="rId7"/>
    <p:sldLayoutId id="2147483716" r:id="rId8"/>
    <p:sldLayoutId id="2147483712" r:id="rId9"/>
    <p:sldLayoutId id="2147483702" r:id="rId10"/>
    <p:sldLayoutId id="2147483706" r:id="rId11"/>
    <p:sldLayoutId id="2147483704" r:id="rId12"/>
    <p:sldLayoutId id="2147483678" r:id="rId13"/>
    <p:sldLayoutId id="2147483677" r:id="rId14"/>
    <p:sldLayoutId id="2147483679" r:id="rId15"/>
    <p:sldLayoutId id="2147483710" r:id="rId16"/>
    <p:sldLayoutId id="2147483711" r:id="rId17"/>
    <p:sldLayoutId id="2147483695" r:id="rId18"/>
    <p:sldLayoutId id="2147483723" r:id="rId19"/>
    <p:sldLayoutId id="2147483696" r:id="rId20"/>
    <p:sldLayoutId id="2147483734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200" b="1" i="0" kern="1200" dirty="0" smtClean="0">
          <a:solidFill>
            <a:schemeClr val="tx2"/>
          </a:solidFill>
          <a:latin typeface="Poppins SemiBold" pitchFamily="2" charset="77"/>
          <a:ea typeface="+mn-ea"/>
          <a:cs typeface="Poppins SemiBold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sv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D186FE-85FC-5049-EC94-1E1B1012A3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University Course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144B56-4A81-6B67-47B7-616E6AF1F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NXP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0B1E0-9321-2919-97D3-B8F99223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Eat – Sleep –Code</a:t>
            </a:r>
            <a:br>
              <a:rPr lang="en-US"/>
            </a:br>
            <a:r>
              <a:rPr lang="en-US"/>
              <a:t>- Repeat -</a:t>
            </a:r>
          </a:p>
        </p:txBody>
      </p:sp>
    </p:spTree>
    <p:extLst>
      <p:ext uri="{BB962C8B-B14F-4D97-AF65-F5344CB8AC3E}">
        <p14:creationId xmlns:p14="http://schemas.microsoft.com/office/powerpoint/2010/main" val="408517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18FDBED8-56C8-639B-3E40-2AD926C37AD5}"/>
              </a:ext>
            </a:extLst>
          </p:cNvPr>
          <p:cNvSpPr/>
          <p:nvPr/>
        </p:nvSpPr>
        <p:spPr>
          <a:xfrm>
            <a:off x="6870594" y="3294614"/>
            <a:ext cx="549111" cy="2585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F3FF4F1-D8A2-132C-12DD-9231561D7BD6}"/>
              </a:ext>
            </a:extLst>
          </p:cNvPr>
          <p:cNvGrpSpPr/>
          <p:nvPr/>
        </p:nvGrpSpPr>
        <p:grpSpPr>
          <a:xfrm>
            <a:off x="6942667" y="406400"/>
            <a:ext cx="1092200" cy="508000"/>
            <a:chOff x="6942667" y="406400"/>
            <a:chExt cx="1092200" cy="50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C8EE15-24E0-C523-1EA6-017BA44322AA}"/>
                </a:ext>
              </a:extLst>
            </p:cNvPr>
            <p:cNvSpPr/>
            <p:nvPr/>
          </p:nvSpPr>
          <p:spPr>
            <a:xfrm>
              <a:off x="6942667" y="406400"/>
              <a:ext cx="1092200" cy="5080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PINS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2EDD99-E5E8-4CC1-B0F5-B4B004E62F86}"/>
                </a:ext>
              </a:extLst>
            </p:cNvPr>
            <p:cNvSpPr/>
            <p:nvPr/>
          </p:nvSpPr>
          <p:spPr>
            <a:xfrm>
              <a:off x="6942667" y="406400"/>
              <a:ext cx="1092200" cy="5080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PINS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22BFE40-2275-89CB-EECC-53A464D15B26}"/>
                </a:ext>
              </a:extLst>
            </p:cNvPr>
            <p:cNvSpPr/>
            <p:nvPr/>
          </p:nvSpPr>
          <p:spPr>
            <a:xfrm>
              <a:off x="7000875" y="457200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42BB1F-6791-5577-D4C8-EDBE9D4546FB}"/>
                </a:ext>
              </a:extLst>
            </p:cNvPr>
            <p:cNvSpPr/>
            <p:nvPr/>
          </p:nvSpPr>
          <p:spPr>
            <a:xfrm>
              <a:off x="7178145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6ADD573-11B2-B4A8-3A57-4828A2642A3D}"/>
                </a:ext>
              </a:extLst>
            </p:cNvPr>
            <p:cNvSpPr/>
            <p:nvPr/>
          </p:nvSpPr>
          <p:spPr>
            <a:xfrm>
              <a:off x="7371291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122930-2C1A-DC3B-CE6F-BFD01D07A431}"/>
                </a:ext>
              </a:extLst>
            </p:cNvPr>
            <p:cNvSpPr/>
            <p:nvPr/>
          </p:nvSpPr>
          <p:spPr>
            <a:xfrm>
              <a:off x="7560732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A803CD2-476E-21B2-3C3E-A67272227C1E}"/>
                </a:ext>
              </a:extLst>
            </p:cNvPr>
            <p:cNvSpPr/>
            <p:nvPr/>
          </p:nvSpPr>
          <p:spPr>
            <a:xfrm>
              <a:off x="7775043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75C4BBB-8DC5-5EB5-6086-E300477B2D9F}"/>
                </a:ext>
              </a:extLst>
            </p:cNvPr>
            <p:cNvSpPr/>
            <p:nvPr/>
          </p:nvSpPr>
          <p:spPr>
            <a:xfrm>
              <a:off x="7000875" y="721784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8CD03A-89DF-9B3D-FAB0-B4DCA6961AA8}"/>
                </a:ext>
              </a:extLst>
            </p:cNvPr>
            <p:cNvSpPr/>
            <p:nvPr/>
          </p:nvSpPr>
          <p:spPr>
            <a:xfrm>
              <a:off x="7182908" y="721784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1C4A5A9-E540-6451-3AB0-AE326810A604}"/>
                </a:ext>
              </a:extLst>
            </p:cNvPr>
            <p:cNvSpPr/>
            <p:nvPr/>
          </p:nvSpPr>
          <p:spPr>
            <a:xfrm>
              <a:off x="7371291" y="718608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76FCA1-ACF5-2515-A859-55EB783CD71D}"/>
                </a:ext>
              </a:extLst>
            </p:cNvPr>
            <p:cNvSpPr/>
            <p:nvPr/>
          </p:nvSpPr>
          <p:spPr>
            <a:xfrm>
              <a:off x="7560732" y="72019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D828D0-C707-9D0B-E3B5-73B8CA4E5C57}"/>
                </a:ext>
              </a:extLst>
            </p:cNvPr>
            <p:cNvSpPr/>
            <p:nvPr/>
          </p:nvSpPr>
          <p:spPr>
            <a:xfrm>
              <a:off x="7770277" y="718608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E0EEE34-2F25-7CF2-75D3-72FF31ED67BD}"/>
              </a:ext>
            </a:extLst>
          </p:cNvPr>
          <p:cNvSpPr/>
          <p:nvPr/>
        </p:nvSpPr>
        <p:spPr>
          <a:xfrm>
            <a:off x="10550525" y="697805"/>
            <a:ext cx="370416" cy="2286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FEEEAA-9DFE-1760-5CB9-25740214324F}"/>
              </a:ext>
            </a:extLst>
          </p:cNvPr>
          <p:cNvSpPr/>
          <p:nvPr/>
        </p:nvSpPr>
        <p:spPr>
          <a:xfrm>
            <a:off x="10202333" y="914400"/>
            <a:ext cx="1092200" cy="196733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C88100-8A76-8235-7909-959F371C7A35}"/>
              </a:ext>
            </a:extLst>
          </p:cNvPr>
          <p:cNvSpPr/>
          <p:nvPr/>
        </p:nvSpPr>
        <p:spPr>
          <a:xfrm>
            <a:off x="10549467" y="6070600"/>
            <a:ext cx="838200" cy="50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259875-08A7-6E8A-46AB-CE4B7722BE58}"/>
              </a:ext>
            </a:extLst>
          </p:cNvPr>
          <p:cNvSpPr/>
          <p:nvPr/>
        </p:nvSpPr>
        <p:spPr>
          <a:xfrm rot="5400000">
            <a:off x="9858771" y="6280491"/>
            <a:ext cx="371475" cy="1809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B779CB-3FF4-C257-B8BF-44E9C71A59ED}"/>
              </a:ext>
            </a:extLst>
          </p:cNvPr>
          <p:cNvSpPr/>
          <p:nvPr/>
        </p:nvSpPr>
        <p:spPr>
          <a:xfrm>
            <a:off x="10886280" y="4627874"/>
            <a:ext cx="69321" cy="295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EA9F5EF-48B0-D756-8018-93BF9F1F431A}"/>
              </a:ext>
            </a:extLst>
          </p:cNvPr>
          <p:cNvGrpSpPr/>
          <p:nvPr/>
        </p:nvGrpSpPr>
        <p:grpSpPr>
          <a:xfrm rot="16200000">
            <a:off x="10179843" y="6261363"/>
            <a:ext cx="494241" cy="112714"/>
            <a:chOff x="9434775" y="6169926"/>
            <a:chExt cx="494241" cy="11271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6E29C4-D40A-DFD5-2934-088197113473}"/>
                </a:ext>
              </a:extLst>
            </p:cNvPr>
            <p:cNvSpPr/>
            <p:nvPr/>
          </p:nvSpPr>
          <p:spPr>
            <a:xfrm>
              <a:off x="9434775" y="6173102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CE17999-7BF6-EE80-944A-F59EC5DD6A8E}"/>
                </a:ext>
              </a:extLst>
            </p:cNvPr>
            <p:cNvSpPr/>
            <p:nvPr/>
          </p:nvSpPr>
          <p:spPr>
            <a:xfrm>
              <a:off x="9616808" y="6173102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1C28624-6687-4690-2908-EB8EE29F97B8}"/>
                </a:ext>
              </a:extLst>
            </p:cNvPr>
            <p:cNvSpPr/>
            <p:nvPr/>
          </p:nvSpPr>
          <p:spPr>
            <a:xfrm>
              <a:off x="9805191" y="616992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ED1E8CE-8774-064C-929C-DB4EA2247E1D}"/>
              </a:ext>
            </a:extLst>
          </p:cNvPr>
          <p:cNvCxnSpPr>
            <a:cxnSpLocks/>
            <a:stCxn id="23" idx="2"/>
            <a:endCxn id="20" idx="6"/>
          </p:cNvCxnSpPr>
          <p:nvPr/>
        </p:nvCxnSpPr>
        <p:spPr>
          <a:xfrm rot="5400000" flipH="1">
            <a:off x="10232467" y="6368757"/>
            <a:ext cx="8125" cy="384044"/>
          </a:xfrm>
          <a:prstGeom prst="bentConnector3">
            <a:avLst>
              <a:gd name="adj1" fmla="val -2725612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C77F169-F2AA-5AB7-00DF-BCCF06C14B80}"/>
              </a:ext>
            </a:extLst>
          </p:cNvPr>
          <p:cNvCxnSpPr>
            <a:cxnSpLocks/>
            <a:endCxn id="20" idx="2"/>
          </p:cNvCxnSpPr>
          <p:nvPr/>
        </p:nvCxnSpPr>
        <p:spPr>
          <a:xfrm rot="10800000" flipV="1">
            <a:off x="10044509" y="6075021"/>
            <a:ext cx="327689" cy="110220"/>
          </a:xfrm>
          <a:prstGeom prst="bentConnector2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7FE73DC-7C79-F8AE-078C-EFBC1142213B}"/>
              </a:ext>
            </a:extLst>
          </p:cNvPr>
          <p:cNvSpPr/>
          <p:nvPr/>
        </p:nvSpPr>
        <p:spPr>
          <a:xfrm>
            <a:off x="10513219" y="2839135"/>
            <a:ext cx="370416" cy="2286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24777EE-C5DF-6379-8A80-A11B7C04DE90}"/>
              </a:ext>
            </a:extLst>
          </p:cNvPr>
          <p:cNvSpPr/>
          <p:nvPr/>
        </p:nvSpPr>
        <p:spPr>
          <a:xfrm>
            <a:off x="10557272" y="2898666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D8C639-8557-476C-2810-6B3431864F5D}"/>
              </a:ext>
            </a:extLst>
          </p:cNvPr>
          <p:cNvSpPr/>
          <p:nvPr/>
        </p:nvSpPr>
        <p:spPr>
          <a:xfrm>
            <a:off x="10725149" y="2898666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E9AB8D-D623-FFA0-2AEA-62DAACD10479}"/>
              </a:ext>
            </a:extLst>
          </p:cNvPr>
          <p:cNvSpPr txBox="1"/>
          <p:nvPr/>
        </p:nvSpPr>
        <p:spPr>
          <a:xfrm>
            <a:off x="10141320" y="2828580"/>
            <a:ext cx="4267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GND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C1A01E-4503-AB6E-1C08-1AF45D05960C}"/>
              </a:ext>
            </a:extLst>
          </p:cNvPr>
          <p:cNvSpPr txBox="1"/>
          <p:nvPr/>
        </p:nvSpPr>
        <p:spPr>
          <a:xfrm>
            <a:off x="10923058" y="2821513"/>
            <a:ext cx="370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err="1"/>
              <a:t>Vcc</a:t>
            </a:r>
            <a:endParaRPr lang="en-US" sz="100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04205A4-D40E-459E-C9B0-D1B8FA579A44}"/>
              </a:ext>
            </a:extLst>
          </p:cNvPr>
          <p:cNvCxnSpPr>
            <a:cxnSpLocks/>
            <a:stCxn id="29" idx="4"/>
          </p:cNvCxnSpPr>
          <p:nvPr/>
        </p:nvCxnSpPr>
        <p:spPr>
          <a:xfrm rot="5400000">
            <a:off x="8776382" y="4268697"/>
            <a:ext cx="3103297" cy="582311"/>
          </a:xfrm>
          <a:prstGeom prst="bentConnector3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8794159-79A1-9ABA-C6A6-0B52760BA101}"/>
              </a:ext>
            </a:extLst>
          </p:cNvPr>
          <p:cNvSpPr txBox="1"/>
          <p:nvPr/>
        </p:nvSpPr>
        <p:spPr>
          <a:xfrm>
            <a:off x="10951102" y="4687024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1.1K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E7C0DC7-0FFC-B879-E910-ED6F3410B8CB}"/>
              </a:ext>
            </a:extLst>
          </p:cNvPr>
          <p:cNvCxnSpPr>
            <a:cxnSpLocks/>
            <a:stCxn id="21" idx="0"/>
            <a:endCxn id="30" idx="4"/>
          </p:cNvCxnSpPr>
          <p:nvPr/>
        </p:nvCxnSpPr>
        <p:spPr>
          <a:xfrm rot="16200000" flipV="1">
            <a:off x="10044167" y="3751099"/>
            <a:ext cx="1619670" cy="133879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CD66D25-5E31-344A-EEA6-BB1B3F862AEE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86989" y="4930215"/>
            <a:ext cx="542002" cy="1346043"/>
          </a:xfrm>
          <a:prstGeom prst="bentConnector4">
            <a:avLst>
              <a:gd name="adj1" fmla="val -134966"/>
              <a:gd name="adj2" fmla="val 77508"/>
            </a:avLst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655BD91-29B1-68BB-5FA9-1C5A9B19041B}"/>
              </a:ext>
            </a:extLst>
          </p:cNvPr>
          <p:cNvSpPr txBox="1"/>
          <p:nvPr/>
        </p:nvSpPr>
        <p:spPr>
          <a:xfrm rot="16200000">
            <a:off x="9753979" y="6256349"/>
            <a:ext cx="7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4C684950-5C9F-28AC-5656-BBAFC741C386}"/>
              </a:ext>
            </a:extLst>
          </p:cNvPr>
          <p:cNvSpPr/>
          <p:nvPr/>
        </p:nvSpPr>
        <p:spPr>
          <a:xfrm>
            <a:off x="10782696" y="431403"/>
            <a:ext cx="123825" cy="26273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1CB44572-DFFA-91CD-8CD9-5ABFFB24FEF6}"/>
              </a:ext>
            </a:extLst>
          </p:cNvPr>
          <p:cNvSpPr/>
          <p:nvPr/>
        </p:nvSpPr>
        <p:spPr>
          <a:xfrm>
            <a:off x="10568385" y="431403"/>
            <a:ext cx="123825" cy="26273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3B6C19B-BB30-B0D6-2DB0-6343AC8244F1}"/>
              </a:ext>
            </a:extLst>
          </p:cNvPr>
          <p:cNvSpPr/>
          <p:nvPr/>
        </p:nvSpPr>
        <p:spPr>
          <a:xfrm>
            <a:off x="10593255" y="745970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28A35E5-7499-D15D-E568-90075A0C2E35}"/>
              </a:ext>
            </a:extLst>
          </p:cNvPr>
          <p:cNvSpPr/>
          <p:nvPr/>
        </p:nvSpPr>
        <p:spPr>
          <a:xfrm>
            <a:off x="10761132" y="745970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64511B2-70CE-1907-3E52-84559AF72BB3}"/>
              </a:ext>
            </a:extLst>
          </p:cNvPr>
          <p:cNvCxnSpPr>
            <a:cxnSpLocks/>
          </p:cNvCxnSpPr>
          <p:nvPr/>
        </p:nvCxnSpPr>
        <p:spPr>
          <a:xfrm flipH="1" flipV="1">
            <a:off x="10202333" y="321865"/>
            <a:ext cx="546100" cy="70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2586144-4ABA-2FF2-E780-4AF35EA43513}"/>
              </a:ext>
            </a:extLst>
          </p:cNvPr>
          <p:cNvSpPr txBox="1"/>
          <p:nvPr/>
        </p:nvSpPr>
        <p:spPr>
          <a:xfrm>
            <a:off x="9413323" y="171835"/>
            <a:ext cx="708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Input from the source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83097A5-0BC6-A04F-EAEF-E0131EE4DC47}"/>
              </a:ext>
            </a:extLst>
          </p:cNvPr>
          <p:cNvSpPr txBox="1"/>
          <p:nvPr/>
        </p:nvSpPr>
        <p:spPr>
          <a:xfrm>
            <a:off x="10409879" y="1334512"/>
            <a:ext cx="677108" cy="11670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600"/>
              <a:t>VOLTAGE REGULATOR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476A0B-CEED-B4B2-E264-FD60E07F6D3D}"/>
              </a:ext>
            </a:extLst>
          </p:cNvPr>
          <p:cNvSpPr txBox="1"/>
          <p:nvPr/>
        </p:nvSpPr>
        <p:spPr>
          <a:xfrm>
            <a:off x="10662307" y="103383"/>
            <a:ext cx="587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12V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DDDA5C-003B-FD6A-FC79-E63E28CEDA8C}"/>
              </a:ext>
            </a:extLst>
          </p:cNvPr>
          <p:cNvSpPr txBox="1"/>
          <p:nvPr/>
        </p:nvSpPr>
        <p:spPr>
          <a:xfrm>
            <a:off x="10879005" y="3035165"/>
            <a:ext cx="370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5V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E9A9498-F097-AE8C-8818-DF7A38D3C921}"/>
              </a:ext>
            </a:extLst>
          </p:cNvPr>
          <p:cNvSpPr/>
          <p:nvPr/>
        </p:nvSpPr>
        <p:spPr>
          <a:xfrm>
            <a:off x="7259586" y="3378675"/>
            <a:ext cx="120120" cy="1050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F8D0FE5-F734-ADB5-9FEE-8B1A7AF6D1B7}"/>
              </a:ext>
            </a:extLst>
          </p:cNvPr>
          <p:cNvSpPr/>
          <p:nvPr/>
        </p:nvSpPr>
        <p:spPr>
          <a:xfrm>
            <a:off x="7086481" y="3374231"/>
            <a:ext cx="120121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551FBA-9452-D47D-547D-2F52ECB95AB9}"/>
              </a:ext>
            </a:extLst>
          </p:cNvPr>
          <p:cNvSpPr/>
          <p:nvPr/>
        </p:nvSpPr>
        <p:spPr>
          <a:xfrm>
            <a:off x="6902925" y="3374231"/>
            <a:ext cx="120121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E58B08-A3B6-0A09-24E7-4F308AFBF771}"/>
              </a:ext>
            </a:extLst>
          </p:cNvPr>
          <p:cNvSpPr/>
          <p:nvPr/>
        </p:nvSpPr>
        <p:spPr>
          <a:xfrm>
            <a:off x="5984651" y="5200998"/>
            <a:ext cx="1221951" cy="6400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SERVO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04D5E4B-3D5E-424F-F8E5-A7CA16F6615D}"/>
              </a:ext>
            </a:extLst>
          </p:cNvPr>
          <p:cNvSpPr txBox="1"/>
          <p:nvPr/>
        </p:nvSpPr>
        <p:spPr>
          <a:xfrm>
            <a:off x="10289491" y="5820489"/>
            <a:ext cx="4267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GND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7B285A-CA21-6DCF-ABEB-3C046BC52AFB}"/>
              </a:ext>
            </a:extLst>
          </p:cNvPr>
          <p:cNvSpPr txBox="1"/>
          <p:nvPr/>
        </p:nvSpPr>
        <p:spPr>
          <a:xfrm rot="16200000">
            <a:off x="10064315" y="6401206"/>
            <a:ext cx="3914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OUT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00521F3-153A-6E4E-407C-EA58D11327E1}"/>
              </a:ext>
            </a:extLst>
          </p:cNvPr>
          <p:cNvCxnSpPr>
            <a:stCxn id="50" idx="6"/>
          </p:cNvCxnSpPr>
          <p:nvPr/>
        </p:nvCxnSpPr>
        <p:spPr>
          <a:xfrm flipV="1">
            <a:off x="7379706" y="3429000"/>
            <a:ext cx="3239478" cy="222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C6C709D2-A2BE-5E2F-0C4D-01AAFAFBDE69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04280" y="1828072"/>
            <a:ext cx="335759" cy="3636156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2F0599A-429F-755C-5A42-FF8E7DA57A82}"/>
              </a:ext>
            </a:extLst>
          </p:cNvPr>
          <p:cNvGrpSpPr/>
          <p:nvPr/>
        </p:nvGrpSpPr>
        <p:grpSpPr>
          <a:xfrm rot="16200000">
            <a:off x="5650504" y="5466268"/>
            <a:ext cx="476781" cy="109538"/>
            <a:chOff x="6197996" y="5611153"/>
            <a:chExt cx="476781" cy="109538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9460F94-3DB5-299C-D0E2-14EF70DD1605}"/>
                </a:ext>
              </a:extLst>
            </p:cNvPr>
            <p:cNvSpPr/>
            <p:nvPr/>
          </p:nvSpPr>
          <p:spPr>
            <a:xfrm>
              <a:off x="6554657" y="5615597"/>
              <a:ext cx="120120" cy="10509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6C420CC-0A6C-0035-6CED-EC918FF7F493}"/>
                </a:ext>
              </a:extLst>
            </p:cNvPr>
            <p:cNvSpPr/>
            <p:nvPr/>
          </p:nvSpPr>
          <p:spPr>
            <a:xfrm>
              <a:off x="6381552" y="5611153"/>
              <a:ext cx="120121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E5459AA-9A38-F076-6F6B-467B39E8B3A7}"/>
                </a:ext>
              </a:extLst>
            </p:cNvPr>
            <p:cNvSpPr/>
            <p:nvPr/>
          </p:nvSpPr>
          <p:spPr>
            <a:xfrm>
              <a:off x="6197996" y="5611153"/>
              <a:ext cx="120121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59E0964C-462B-5465-014C-5B0A504A1525}"/>
              </a:ext>
            </a:extLst>
          </p:cNvPr>
          <p:cNvCxnSpPr>
            <a:stCxn id="10" idx="6"/>
          </p:cNvCxnSpPr>
          <p:nvPr/>
        </p:nvCxnSpPr>
        <p:spPr>
          <a:xfrm>
            <a:off x="7898868" y="508000"/>
            <a:ext cx="1100577" cy="2921000"/>
          </a:xfrm>
          <a:prstGeom prst="bentConnector2">
            <a:avLst/>
          </a:prstGeom>
          <a:ln>
            <a:solidFill>
              <a:schemeClr val="accent2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95A7D22-A0E1-7BA3-0324-1C0A6C4E53CD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7832190" y="828146"/>
            <a:ext cx="11118" cy="29858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E515D7B-57C4-61AF-AB66-192AA9F1D068}"/>
              </a:ext>
            </a:extLst>
          </p:cNvPr>
          <p:cNvSpPr txBox="1"/>
          <p:nvPr/>
        </p:nvSpPr>
        <p:spPr>
          <a:xfrm rot="16200000">
            <a:off x="9353153" y="6066710"/>
            <a:ext cx="370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err="1"/>
              <a:t>Vcc</a:t>
            </a:r>
            <a:endParaRPr lang="en-US" sz="1000"/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06FE871B-C53D-D97D-D3D1-0F8FC88DD4E9}"/>
              </a:ext>
            </a:extLst>
          </p:cNvPr>
          <p:cNvCxnSpPr>
            <a:cxnSpLocks/>
            <a:endCxn id="14" idx="4"/>
          </p:cNvCxnSpPr>
          <p:nvPr/>
        </p:nvCxnSpPr>
        <p:spPr>
          <a:xfrm flipH="1" flipV="1">
            <a:off x="7622645" y="818690"/>
            <a:ext cx="1508357" cy="5970729"/>
          </a:xfrm>
          <a:prstGeom prst="bentConnector3">
            <a:avLst>
              <a:gd name="adj1" fmla="val 102155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B091576-9162-6410-226A-DF0588F2E82D}"/>
              </a:ext>
            </a:extLst>
          </p:cNvPr>
          <p:cNvCxnSpPr/>
          <p:nvPr/>
        </p:nvCxnSpPr>
        <p:spPr>
          <a:xfrm>
            <a:off x="9131003" y="6789420"/>
            <a:ext cx="91350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D5EB80D5-D6F0-45D8-44C3-DDA3FF00D3F3}"/>
              </a:ext>
            </a:extLst>
          </p:cNvPr>
          <p:cNvCxnSpPr>
            <a:cxnSpLocks/>
            <a:stCxn id="61" idx="0"/>
            <a:endCxn id="13" idx="4"/>
          </p:cNvCxnSpPr>
          <p:nvPr/>
        </p:nvCxnSpPr>
        <p:spPr>
          <a:xfrm rot="5400000" flipH="1" flipV="1">
            <a:off x="5925053" y="1866080"/>
            <a:ext cx="2546085" cy="470218"/>
          </a:xfrm>
          <a:prstGeom prst="bentConnector3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3" name="Arrow: Down 102">
            <a:extLst>
              <a:ext uri="{FF2B5EF4-FFF2-40B4-BE49-F238E27FC236}">
                <a16:creationId xmlns:a16="http://schemas.microsoft.com/office/drawing/2014/main" id="{091B23AD-59C4-C016-94D6-04CA04D58295}"/>
              </a:ext>
            </a:extLst>
          </p:cNvPr>
          <p:cNvSpPr/>
          <p:nvPr/>
        </p:nvSpPr>
        <p:spPr>
          <a:xfrm>
            <a:off x="7265719" y="3091217"/>
            <a:ext cx="128589" cy="213652"/>
          </a:xfrm>
          <a:prstGeom prst="down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4747791F-1AD6-57B0-959F-56B6FE96AF07}"/>
              </a:ext>
            </a:extLst>
          </p:cNvPr>
          <p:cNvSpPr/>
          <p:nvPr/>
        </p:nvSpPr>
        <p:spPr>
          <a:xfrm rot="16200000">
            <a:off x="5633741" y="5596774"/>
            <a:ext cx="128589" cy="213652"/>
          </a:xfrm>
          <a:prstGeom prst="down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B0230B87-4B13-BD8B-3D62-7EA9CFA49E09}"/>
              </a:ext>
            </a:extLst>
          </p:cNvPr>
          <p:cNvSpPr/>
          <p:nvPr/>
        </p:nvSpPr>
        <p:spPr>
          <a:xfrm>
            <a:off x="7084147" y="3085015"/>
            <a:ext cx="128589" cy="21365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43EAC07F-4AA4-9A87-B600-5EFE770A6D21}"/>
              </a:ext>
            </a:extLst>
          </p:cNvPr>
          <p:cNvSpPr/>
          <p:nvPr/>
        </p:nvSpPr>
        <p:spPr>
          <a:xfrm rot="16200000">
            <a:off x="5625830" y="5404751"/>
            <a:ext cx="128589" cy="21365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E43FD051-FC51-F366-389A-6742949987FC}"/>
              </a:ext>
            </a:extLst>
          </p:cNvPr>
          <p:cNvSpPr/>
          <p:nvPr/>
        </p:nvSpPr>
        <p:spPr>
          <a:xfrm rot="16200000">
            <a:off x="5635375" y="5235878"/>
            <a:ext cx="128589" cy="21365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row: Down 108">
            <a:extLst>
              <a:ext uri="{FF2B5EF4-FFF2-40B4-BE49-F238E27FC236}">
                <a16:creationId xmlns:a16="http://schemas.microsoft.com/office/drawing/2014/main" id="{FC66361F-64F5-9931-CF61-398DF172189A}"/>
              </a:ext>
            </a:extLst>
          </p:cNvPr>
          <p:cNvSpPr/>
          <p:nvPr/>
        </p:nvSpPr>
        <p:spPr>
          <a:xfrm rot="16200000">
            <a:off x="6683531" y="3322173"/>
            <a:ext cx="128589" cy="21365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E7E2D02-4310-FE3A-5CA6-F1132367577B}"/>
              </a:ext>
            </a:extLst>
          </p:cNvPr>
          <p:cNvGrpSpPr/>
          <p:nvPr/>
        </p:nvGrpSpPr>
        <p:grpSpPr>
          <a:xfrm>
            <a:off x="212052" y="406400"/>
            <a:ext cx="5496454" cy="3205480"/>
            <a:chOff x="6942667" y="406400"/>
            <a:chExt cx="1092200" cy="508000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AA99F63-4619-5F98-E68D-1FC2E3392B6F}"/>
                </a:ext>
              </a:extLst>
            </p:cNvPr>
            <p:cNvSpPr/>
            <p:nvPr/>
          </p:nvSpPr>
          <p:spPr>
            <a:xfrm>
              <a:off x="6942667" y="406400"/>
              <a:ext cx="1092200" cy="5080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PINS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4BA84F1B-2D7D-D247-15B4-DF4EFE677D2E}"/>
                </a:ext>
              </a:extLst>
            </p:cNvPr>
            <p:cNvSpPr/>
            <p:nvPr/>
          </p:nvSpPr>
          <p:spPr>
            <a:xfrm>
              <a:off x="6942667" y="406400"/>
              <a:ext cx="1092200" cy="5080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K144 PINS</a:t>
              </a: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1061C44B-9247-2A92-D40A-8C4E3F4192EA}"/>
                </a:ext>
              </a:extLst>
            </p:cNvPr>
            <p:cNvSpPr/>
            <p:nvPr/>
          </p:nvSpPr>
          <p:spPr>
            <a:xfrm>
              <a:off x="7000875" y="457200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NC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2EEFAF7-B40F-97A8-BEB8-9957DF588223}"/>
                </a:ext>
              </a:extLst>
            </p:cNvPr>
            <p:cNvSpPr/>
            <p:nvPr/>
          </p:nvSpPr>
          <p:spPr>
            <a:xfrm>
              <a:off x="7178145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NC</a:t>
              </a: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EBADF9C1-5EC0-138C-AB86-8E18D5A3516D}"/>
                </a:ext>
              </a:extLst>
            </p:cNvPr>
            <p:cNvSpPr/>
            <p:nvPr/>
          </p:nvSpPr>
          <p:spPr>
            <a:xfrm>
              <a:off x="7371291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NC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B1D2BE1-A180-040E-E9E5-C84BC323EA18}"/>
                </a:ext>
              </a:extLst>
            </p:cNvPr>
            <p:cNvSpPr/>
            <p:nvPr/>
          </p:nvSpPr>
          <p:spPr>
            <a:xfrm>
              <a:off x="7560732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NC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428EF00-B742-56B2-5C51-FD999039C1AF}"/>
                </a:ext>
              </a:extLst>
            </p:cNvPr>
            <p:cNvSpPr/>
            <p:nvPr/>
          </p:nvSpPr>
          <p:spPr>
            <a:xfrm>
              <a:off x="7775043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GND</a:t>
              </a: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18CF59C-B20E-1602-0AD2-9E035A6A9547}"/>
                </a:ext>
              </a:extLst>
            </p:cNvPr>
            <p:cNvSpPr/>
            <p:nvPr/>
          </p:nvSpPr>
          <p:spPr>
            <a:xfrm>
              <a:off x="7000875" y="721784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NC</a:t>
              </a: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9CF7EB7-3851-52A2-42A9-62ACA6C75F25}"/>
                </a:ext>
              </a:extLst>
            </p:cNvPr>
            <p:cNvSpPr/>
            <p:nvPr/>
          </p:nvSpPr>
          <p:spPr>
            <a:xfrm>
              <a:off x="7182908" y="721784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NC</a:t>
              </a: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3A78EC8-051D-6D1C-07B8-BE02DD27DC05}"/>
                </a:ext>
              </a:extLst>
            </p:cNvPr>
            <p:cNvSpPr/>
            <p:nvPr/>
          </p:nvSpPr>
          <p:spPr>
            <a:xfrm>
              <a:off x="7371291" y="718608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000" dirty="0">
                  <a:cs typeface="Poppins"/>
                </a:rPr>
                <a:t>PTE</a:t>
              </a:r>
              <a:br>
                <a:rPr lang="en-US" sz="1000" dirty="0">
                  <a:cs typeface="Poppins"/>
                </a:rPr>
              </a:br>
              <a:r>
                <a:rPr lang="en-US" sz="1000" dirty="0">
                  <a:cs typeface="Poppins"/>
                </a:rPr>
                <a:t>16</a:t>
              </a: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AE93E98-0F84-BC9D-32D5-280A0D6E49CA}"/>
                </a:ext>
              </a:extLst>
            </p:cNvPr>
            <p:cNvSpPr/>
            <p:nvPr/>
          </p:nvSpPr>
          <p:spPr>
            <a:xfrm>
              <a:off x="7560732" y="72019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PTA 15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BCD784C2-422D-B0C0-28D9-00A0BA4CE969}"/>
                </a:ext>
              </a:extLst>
            </p:cNvPr>
            <p:cNvSpPr/>
            <p:nvPr/>
          </p:nvSpPr>
          <p:spPr>
            <a:xfrm>
              <a:off x="7770277" y="718608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/>
                <a:t>NC</a:t>
              </a:r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5BAAD2A7-B9BE-C8F0-0C16-0BCA210FC384}"/>
              </a:ext>
            </a:extLst>
          </p:cNvPr>
          <p:cNvSpPr txBox="1"/>
          <p:nvPr/>
        </p:nvSpPr>
        <p:spPr>
          <a:xfrm>
            <a:off x="10338630" y="131201"/>
            <a:ext cx="506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GND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BEBB7F-A457-04F2-F7B7-FFC76D1252E6}"/>
              </a:ext>
            </a:extLst>
          </p:cNvPr>
          <p:cNvSpPr txBox="1"/>
          <p:nvPr/>
        </p:nvSpPr>
        <p:spPr>
          <a:xfrm>
            <a:off x="2369086" y="5037649"/>
            <a:ext cx="2137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Matching arrow colors means a wire connection</a:t>
            </a:r>
          </a:p>
        </p:txBody>
      </p:sp>
    </p:spTree>
    <p:extLst>
      <p:ext uri="{BB962C8B-B14F-4D97-AF65-F5344CB8AC3E}">
        <p14:creationId xmlns:p14="http://schemas.microsoft.com/office/powerpoint/2010/main" val="1872293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Poppins SemiBold"/>
                <a:cs typeface="Poppins SemiBold"/>
              </a:rPr>
              <a:t>03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1055757"/>
            <a:ext cx="4230687" cy="2374900"/>
          </a:xfrm>
        </p:spPr>
        <p:txBody>
          <a:bodyPr/>
          <a:lstStyle/>
          <a:p>
            <a:r>
              <a:rPr lang="en-GB">
                <a:latin typeface="Poppins SemiBold"/>
                <a:cs typeface="Poppins SemiBold"/>
              </a:rPr>
              <a:t>Transmission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037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D4E7F-C87E-52D4-B806-3F2E9A28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1" y="714621"/>
            <a:ext cx="3445167" cy="39014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B13B57-8602-F019-EAA8-06D9CBE57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5"/>
          <a:stretch/>
        </p:blipFill>
        <p:spPr bwMode="auto">
          <a:xfrm>
            <a:off x="-1" y="-1"/>
            <a:ext cx="3787591" cy="685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930B6B-7F5F-CD61-CD87-AABFE3150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5"/>
          <a:stretch/>
        </p:blipFill>
        <p:spPr bwMode="auto">
          <a:xfrm>
            <a:off x="3783324" y="-3"/>
            <a:ext cx="3787591" cy="68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611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3E9F42B2-5904-D8ED-A51E-F6265C452F11}"/>
              </a:ext>
            </a:extLst>
          </p:cNvPr>
          <p:cNvSpPr/>
          <p:nvPr/>
        </p:nvSpPr>
        <p:spPr>
          <a:xfrm>
            <a:off x="897467" y="547404"/>
            <a:ext cx="2109450" cy="14076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L298N</a:t>
            </a:r>
          </a:p>
          <a:p>
            <a:pPr algn="ctr"/>
            <a:r>
              <a:rPr lang="en-US"/>
              <a:t>MOTOR DRIVER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0C82ED6-0BA8-0040-E3B2-7EAE0E55B1DF}"/>
              </a:ext>
            </a:extLst>
          </p:cNvPr>
          <p:cNvSpPr/>
          <p:nvPr/>
        </p:nvSpPr>
        <p:spPr>
          <a:xfrm>
            <a:off x="4781227" y="448834"/>
            <a:ext cx="1092200" cy="24498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HW-083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FEEC119-A9AD-CEFD-BAC6-0AC792DCF031}"/>
              </a:ext>
            </a:extLst>
          </p:cNvPr>
          <p:cNvSpPr/>
          <p:nvPr/>
        </p:nvSpPr>
        <p:spPr>
          <a:xfrm>
            <a:off x="1097543" y="5354664"/>
            <a:ext cx="3195488" cy="12101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MOTOR</a:t>
            </a:r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EEDA8456-BEBF-FEBC-517E-2A3C81F8790C}"/>
              </a:ext>
            </a:extLst>
          </p:cNvPr>
          <p:cNvSpPr/>
          <p:nvPr/>
        </p:nvSpPr>
        <p:spPr>
          <a:xfrm>
            <a:off x="6870594" y="3294614"/>
            <a:ext cx="549111" cy="2585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4B7AC5F-AB1E-D42E-D6C4-7382C6A0FB37}"/>
              </a:ext>
            </a:extLst>
          </p:cNvPr>
          <p:cNvGrpSpPr/>
          <p:nvPr/>
        </p:nvGrpSpPr>
        <p:grpSpPr>
          <a:xfrm>
            <a:off x="6942667" y="406400"/>
            <a:ext cx="1092200" cy="508000"/>
            <a:chOff x="6942667" y="406400"/>
            <a:chExt cx="1092200" cy="508000"/>
          </a:xfrm>
        </p:grpSpPr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071751F6-C1A6-BB45-64BC-D9C46C9B906D}"/>
                </a:ext>
              </a:extLst>
            </p:cNvPr>
            <p:cNvSpPr/>
            <p:nvPr/>
          </p:nvSpPr>
          <p:spPr>
            <a:xfrm>
              <a:off x="6942667" y="406400"/>
              <a:ext cx="1092200" cy="5080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PINS</a:t>
              </a:r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012B06AA-88CB-F24D-C809-93975B2A1661}"/>
                </a:ext>
              </a:extLst>
            </p:cNvPr>
            <p:cNvSpPr/>
            <p:nvPr/>
          </p:nvSpPr>
          <p:spPr>
            <a:xfrm>
              <a:off x="6942667" y="406400"/>
              <a:ext cx="1092200" cy="5080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PINS</a:t>
              </a: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49CA7079-85E8-F438-88E2-F7D3CBC45B31}"/>
                </a:ext>
              </a:extLst>
            </p:cNvPr>
            <p:cNvSpPr/>
            <p:nvPr/>
          </p:nvSpPr>
          <p:spPr>
            <a:xfrm>
              <a:off x="7000875" y="457200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09EAAB71-4C34-371C-A7DE-63B2C589E676}"/>
                </a:ext>
              </a:extLst>
            </p:cNvPr>
            <p:cNvSpPr/>
            <p:nvPr/>
          </p:nvSpPr>
          <p:spPr>
            <a:xfrm>
              <a:off x="7178145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4A5F5009-88C7-C172-3C27-B5B92E1C84AA}"/>
                </a:ext>
              </a:extLst>
            </p:cNvPr>
            <p:cNvSpPr/>
            <p:nvPr/>
          </p:nvSpPr>
          <p:spPr>
            <a:xfrm>
              <a:off x="7371291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E4BE8CE2-D0B4-290B-BE62-3FC17D8CC3D8}"/>
                </a:ext>
              </a:extLst>
            </p:cNvPr>
            <p:cNvSpPr/>
            <p:nvPr/>
          </p:nvSpPr>
          <p:spPr>
            <a:xfrm>
              <a:off x="7560732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07639DAA-3342-5A53-C711-341CC49840F5}"/>
                </a:ext>
              </a:extLst>
            </p:cNvPr>
            <p:cNvSpPr/>
            <p:nvPr/>
          </p:nvSpPr>
          <p:spPr>
            <a:xfrm>
              <a:off x="7775043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8CF21C4B-DE31-5402-7C30-13FF217987F9}"/>
                </a:ext>
              </a:extLst>
            </p:cNvPr>
            <p:cNvSpPr/>
            <p:nvPr/>
          </p:nvSpPr>
          <p:spPr>
            <a:xfrm>
              <a:off x="7000875" y="721784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14CD41A4-4ED9-75EA-7CD9-B62E25747C7E}"/>
                </a:ext>
              </a:extLst>
            </p:cNvPr>
            <p:cNvSpPr/>
            <p:nvPr/>
          </p:nvSpPr>
          <p:spPr>
            <a:xfrm>
              <a:off x="7182908" y="721784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AD7A19A3-F7EE-BEFA-E640-0BA76C769EB7}"/>
                </a:ext>
              </a:extLst>
            </p:cNvPr>
            <p:cNvSpPr/>
            <p:nvPr/>
          </p:nvSpPr>
          <p:spPr>
            <a:xfrm>
              <a:off x="7371291" y="718608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23D296F5-BAC2-0D39-BF36-6963836DBC35}"/>
                </a:ext>
              </a:extLst>
            </p:cNvPr>
            <p:cNvSpPr/>
            <p:nvPr/>
          </p:nvSpPr>
          <p:spPr>
            <a:xfrm>
              <a:off x="7560732" y="72019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86A7EA85-5D9B-D3A4-DFB9-4A5E6BE2421B}"/>
                </a:ext>
              </a:extLst>
            </p:cNvPr>
            <p:cNvSpPr/>
            <p:nvPr/>
          </p:nvSpPr>
          <p:spPr>
            <a:xfrm>
              <a:off x="7770277" y="718608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8" name="Rectangle 257">
            <a:extLst>
              <a:ext uri="{FF2B5EF4-FFF2-40B4-BE49-F238E27FC236}">
                <a16:creationId xmlns:a16="http://schemas.microsoft.com/office/drawing/2014/main" id="{94EF2781-117F-3EA2-BA15-AEA5995B1126}"/>
              </a:ext>
            </a:extLst>
          </p:cNvPr>
          <p:cNvSpPr/>
          <p:nvPr/>
        </p:nvSpPr>
        <p:spPr>
          <a:xfrm>
            <a:off x="10550525" y="697805"/>
            <a:ext cx="370416" cy="2286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0648225C-8E36-4A28-B03F-FB947BC24328}"/>
              </a:ext>
            </a:extLst>
          </p:cNvPr>
          <p:cNvSpPr/>
          <p:nvPr/>
        </p:nvSpPr>
        <p:spPr>
          <a:xfrm>
            <a:off x="10202333" y="914400"/>
            <a:ext cx="1092200" cy="196733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D08BF109-A22B-515B-A4F0-6763C05830E9}"/>
              </a:ext>
            </a:extLst>
          </p:cNvPr>
          <p:cNvSpPr/>
          <p:nvPr/>
        </p:nvSpPr>
        <p:spPr>
          <a:xfrm>
            <a:off x="10549467" y="6070600"/>
            <a:ext cx="838200" cy="50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POT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EC983DC4-FB05-7C39-2C03-CE324CDBA64E}"/>
              </a:ext>
            </a:extLst>
          </p:cNvPr>
          <p:cNvSpPr/>
          <p:nvPr/>
        </p:nvSpPr>
        <p:spPr>
          <a:xfrm rot="5400000">
            <a:off x="9858771" y="6280491"/>
            <a:ext cx="371475" cy="1809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8FFF7CC7-A2D1-BC37-25C5-23A5B08168F9}"/>
              </a:ext>
            </a:extLst>
          </p:cNvPr>
          <p:cNvSpPr/>
          <p:nvPr/>
        </p:nvSpPr>
        <p:spPr>
          <a:xfrm>
            <a:off x="10886280" y="4627874"/>
            <a:ext cx="69321" cy="295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623F492F-A975-6668-F092-A24E4857AC3E}"/>
              </a:ext>
            </a:extLst>
          </p:cNvPr>
          <p:cNvGrpSpPr/>
          <p:nvPr/>
        </p:nvGrpSpPr>
        <p:grpSpPr>
          <a:xfrm rot="16200000">
            <a:off x="10179843" y="6261363"/>
            <a:ext cx="494241" cy="112714"/>
            <a:chOff x="9434775" y="6169926"/>
            <a:chExt cx="494241" cy="112714"/>
          </a:xfrm>
        </p:grpSpPr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11CE615A-AD01-24B2-A3C8-D5969DBE23FB}"/>
                </a:ext>
              </a:extLst>
            </p:cNvPr>
            <p:cNvSpPr/>
            <p:nvPr/>
          </p:nvSpPr>
          <p:spPr>
            <a:xfrm>
              <a:off x="9434775" y="6173102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89B1E106-9B07-C94A-9ACE-F0C915584141}"/>
                </a:ext>
              </a:extLst>
            </p:cNvPr>
            <p:cNvSpPr/>
            <p:nvPr/>
          </p:nvSpPr>
          <p:spPr>
            <a:xfrm>
              <a:off x="9616808" y="6173102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3B3C14E2-2697-3CE4-C1F2-B344F742BD51}"/>
                </a:ext>
              </a:extLst>
            </p:cNvPr>
            <p:cNvSpPr/>
            <p:nvPr/>
          </p:nvSpPr>
          <p:spPr>
            <a:xfrm>
              <a:off x="9805191" y="616992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7" name="Connector: Elbow 266">
            <a:extLst>
              <a:ext uri="{FF2B5EF4-FFF2-40B4-BE49-F238E27FC236}">
                <a16:creationId xmlns:a16="http://schemas.microsoft.com/office/drawing/2014/main" id="{4B547A20-2D63-8A1E-873A-C60CFBE2BC33}"/>
              </a:ext>
            </a:extLst>
          </p:cNvPr>
          <p:cNvCxnSpPr>
            <a:stCxn id="264" idx="2"/>
            <a:endCxn id="261" idx="6"/>
          </p:cNvCxnSpPr>
          <p:nvPr/>
        </p:nvCxnSpPr>
        <p:spPr>
          <a:xfrm rot="5400000" flipH="1">
            <a:off x="10232467" y="6368757"/>
            <a:ext cx="8125" cy="384044"/>
          </a:xfrm>
          <a:prstGeom prst="bentConnector3">
            <a:avLst>
              <a:gd name="adj1" fmla="val -2725612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8" name="Connector: Elbow 267">
            <a:extLst>
              <a:ext uri="{FF2B5EF4-FFF2-40B4-BE49-F238E27FC236}">
                <a16:creationId xmlns:a16="http://schemas.microsoft.com/office/drawing/2014/main" id="{78AC97A4-C3E2-3382-C796-9453DE98AE8C}"/>
              </a:ext>
            </a:extLst>
          </p:cNvPr>
          <p:cNvCxnSpPr>
            <a:cxnSpLocks/>
            <a:endCxn id="261" idx="2"/>
          </p:cNvCxnSpPr>
          <p:nvPr/>
        </p:nvCxnSpPr>
        <p:spPr>
          <a:xfrm rot="10800000" flipV="1">
            <a:off x="10044509" y="6075021"/>
            <a:ext cx="327689" cy="110220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9" name="Rectangle 268">
            <a:extLst>
              <a:ext uri="{FF2B5EF4-FFF2-40B4-BE49-F238E27FC236}">
                <a16:creationId xmlns:a16="http://schemas.microsoft.com/office/drawing/2014/main" id="{D2E38F00-483A-9100-33B9-F0C858C524BA}"/>
              </a:ext>
            </a:extLst>
          </p:cNvPr>
          <p:cNvSpPr/>
          <p:nvPr/>
        </p:nvSpPr>
        <p:spPr>
          <a:xfrm>
            <a:off x="10513219" y="2839135"/>
            <a:ext cx="370416" cy="2286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38930459-E15B-5BA6-1A2C-0E180921542F}"/>
              </a:ext>
            </a:extLst>
          </p:cNvPr>
          <p:cNvSpPr/>
          <p:nvPr/>
        </p:nvSpPr>
        <p:spPr>
          <a:xfrm>
            <a:off x="10557272" y="2898666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B799A011-550F-2FB9-FAD6-4BF5D7D9C11D}"/>
              </a:ext>
            </a:extLst>
          </p:cNvPr>
          <p:cNvSpPr/>
          <p:nvPr/>
        </p:nvSpPr>
        <p:spPr>
          <a:xfrm>
            <a:off x="10725149" y="2898666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443EA69-8C49-23ED-6CE9-7C30538E6C12}"/>
              </a:ext>
            </a:extLst>
          </p:cNvPr>
          <p:cNvSpPr txBox="1"/>
          <p:nvPr/>
        </p:nvSpPr>
        <p:spPr>
          <a:xfrm>
            <a:off x="10141320" y="2828580"/>
            <a:ext cx="4267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GND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CC162506-3032-33BC-DE2D-43DDE55E815A}"/>
              </a:ext>
            </a:extLst>
          </p:cNvPr>
          <p:cNvSpPr txBox="1"/>
          <p:nvPr/>
        </p:nvSpPr>
        <p:spPr>
          <a:xfrm>
            <a:off x="10923058" y="2821513"/>
            <a:ext cx="370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err="1"/>
              <a:t>Vcc</a:t>
            </a:r>
            <a:endParaRPr lang="en-US" sz="1000"/>
          </a:p>
        </p:txBody>
      </p:sp>
      <p:cxnSp>
        <p:nvCxnSpPr>
          <p:cNvPr id="274" name="Connector: Elbow 273">
            <a:extLst>
              <a:ext uri="{FF2B5EF4-FFF2-40B4-BE49-F238E27FC236}">
                <a16:creationId xmlns:a16="http://schemas.microsoft.com/office/drawing/2014/main" id="{9252E2B8-B020-5EB2-53C6-5F70B6B85158}"/>
              </a:ext>
            </a:extLst>
          </p:cNvPr>
          <p:cNvCxnSpPr>
            <a:cxnSpLocks/>
            <a:stCxn id="270" idx="4"/>
          </p:cNvCxnSpPr>
          <p:nvPr/>
        </p:nvCxnSpPr>
        <p:spPr>
          <a:xfrm rot="5400000">
            <a:off x="8776382" y="4268697"/>
            <a:ext cx="3103297" cy="582311"/>
          </a:xfrm>
          <a:prstGeom prst="bentConnector3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75" name="TextBox 274">
            <a:extLst>
              <a:ext uri="{FF2B5EF4-FFF2-40B4-BE49-F238E27FC236}">
                <a16:creationId xmlns:a16="http://schemas.microsoft.com/office/drawing/2014/main" id="{34A203EB-FE55-2A3F-8C1B-A328B74C1D5A}"/>
              </a:ext>
            </a:extLst>
          </p:cNvPr>
          <p:cNvSpPr txBox="1"/>
          <p:nvPr/>
        </p:nvSpPr>
        <p:spPr>
          <a:xfrm>
            <a:off x="10951102" y="4687024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1.1K</a:t>
            </a:r>
          </a:p>
        </p:txBody>
      </p:sp>
      <p:cxnSp>
        <p:nvCxnSpPr>
          <p:cNvPr id="276" name="Connector: Elbow 275">
            <a:extLst>
              <a:ext uri="{FF2B5EF4-FFF2-40B4-BE49-F238E27FC236}">
                <a16:creationId xmlns:a16="http://schemas.microsoft.com/office/drawing/2014/main" id="{11A3A57E-23BA-4860-7C5C-DD060FDBA03A}"/>
              </a:ext>
            </a:extLst>
          </p:cNvPr>
          <p:cNvCxnSpPr>
            <a:cxnSpLocks/>
            <a:stCxn id="262" idx="0"/>
            <a:endCxn id="271" idx="4"/>
          </p:cNvCxnSpPr>
          <p:nvPr/>
        </p:nvCxnSpPr>
        <p:spPr>
          <a:xfrm rot="16200000" flipV="1">
            <a:off x="10044167" y="3751099"/>
            <a:ext cx="1619670" cy="133879"/>
          </a:xfrm>
          <a:prstGeom prst="bentConnector3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7" name="Connector: Elbow 276">
            <a:extLst>
              <a:ext uri="{FF2B5EF4-FFF2-40B4-BE49-F238E27FC236}">
                <a16:creationId xmlns:a16="http://schemas.microsoft.com/office/drawing/2014/main" id="{1C1A1E76-CA6F-FD4B-B25B-D1398488815E}"/>
              </a:ext>
            </a:extLst>
          </p:cNvPr>
          <p:cNvCxnSpPr>
            <a:cxnSpLocks/>
          </p:cNvCxnSpPr>
          <p:nvPr/>
        </p:nvCxnSpPr>
        <p:spPr>
          <a:xfrm rot="10800000" flipH="1">
            <a:off x="10386989" y="4930215"/>
            <a:ext cx="542002" cy="1346043"/>
          </a:xfrm>
          <a:prstGeom prst="bentConnector4">
            <a:avLst>
              <a:gd name="adj1" fmla="val -134966"/>
              <a:gd name="adj2" fmla="val 77508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A5621FF3-B132-1F98-D796-D31C52DEDFD6}"/>
              </a:ext>
            </a:extLst>
          </p:cNvPr>
          <p:cNvSpPr txBox="1"/>
          <p:nvPr/>
        </p:nvSpPr>
        <p:spPr>
          <a:xfrm rot="16200000">
            <a:off x="9753979" y="6256349"/>
            <a:ext cx="7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279" name="Arrow: Down 278">
            <a:extLst>
              <a:ext uri="{FF2B5EF4-FFF2-40B4-BE49-F238E27FC236}">
                <a16:creationId xmlns:a16="http://schemas.microsoft.com/office/drawing/2014/main" id="{35D71909-9489-EDA6-94A9-0E45FBBC8418}"/>
              </a:ext>
            </a:extLst>
          </p:cNvPr>
          <p:cNvSpPr/>
          <p:nvPr/>
        </p:nvSpPr>
        <p:spPr>
          <a:xfrm>
            <a:off x="10782696" y="431403"/>
            <a:ext cx="123825" cy="26273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Arrow: Down 279">
            <a:extLst>
              <a:ext uri="{FF2B5EF4-FFF2-40B4-BE49-F238E27FC236}">
                <a16:creationId xmlns:a16="http://schemas.microsoft.com/office/drawing/2014/main" id="{6AEE68B0-896A-7730-3E09-BCDC03E02369}"/>
              </a:ext>
            </a:extLst>
          </p:cNvPr>
          <p:cNvSpPr/>
          <p:nvPr/>
        </p:nvSpPr>
        <p:spPr>
          <a:xfrm>
            <a:off x="10568385" y="431403"/>
            <a:ext cx="123825" cy="262731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FEE44D12-5C1B-9B47-6A0F-FF39DF3054AA}"/>
              </a:ext>
            </a:extLst>
          </p:cNvPr>
          <p:cNvSpPr/>
          <p:nvPr/>
        </p:nvSpPr>
        <p:spPr>
          <a:xfrm>
            <a:off x="10593255" y="745970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45665CC7-FAED-13B3-C64B-24AFF945AFF3}"/>
              </a:ext>
            </a:extLst>
          </p:cNvPr>
          <p:cNvSpPr/>
          <p:nvPr/>
        </p:nvSpPr>
        <p:spPr>
          <a:xfrm>
            <a:off x="10761132" y="745970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5542FF86-A3CD-557A-15F9-2BD1E29844D1}"/>
              </a:ext>
            </a:extLst>
          </p:cNvPr>
          <p:cNvCxnSpPr>
            <a:cxnSpLocks/>
          </p:cNvCxnSpPr>
          <p:nvPr/>
        </p:nvCxnSpPr>
        <p:spPr>
          <a:xfrm flipH="1" flipV="1">
            <a:off x="10202333" y="321865"/>
            <a:ext cx="546100" cy="70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TextBox 283">
            <a:extLst>
              <a:ext uri="{FF2B5EF4-FFF2-40B4-BE49-F238E27FC236}">
                <a16:creationId xmlns:a16="http://schemas.microsoft.com/office/drawing/2014/main" id="{B6950A23-3957-2E90-5FAA-346DE2B7712A}"/>
              </a:ext>
            </a:extLst>
          </p:cNvPr>
          <p:cNvSpPr txBox="1"/>
          <p:nvPr/>
        </p:nvSpPr>
        <p:spPr>
          <a:xfrm>
            <a:off x="9413323" y="171835"/>
            <a:ext cx="708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Input from the source</a:t>
            </a: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A88CC20-89B2-E291-1755-2DBF3C5C1377}"/>
              </a:ext>
            </a:extLst>
          </p:cNvPr>
          <p:cNvSpPr txBox="1"/>
          <p:nvPr/>
        </p:nvSpPr>
        <p:spPr>
          <a:xfrm>
            <a:off x="10409879" y="1334512"/>
            <a:ext cx="677108" cy="11670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600"/>
              <a:t>VOLTAGE REGULATOR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43F24910-0F0F-151A-A4C4-A7E45C1B4D52}"/>
              </a:ext>
            </a:extLst>
          </p:cNvPr>
          <p:cNvSpPr txBox="1"/>
          <p:nvPr/>
        </p:nvSpPr>
        <p:spPr>
          <a:xfrm>
            <a:off x="5416623" y="74133"/>
            <a:ext cx="587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12V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EBB643F3-0E20-E33B-9C7B-15B1DE0E2A1A}"/>
              </a:ext>
            </a:extLst>
          </p:cNvPr>
          <p:cNvSpPr txBox="1"/>
          <p:nvPr/>
        </p:nvSpPr>
        <p:spPr>
          <a:xfrm>
            <a:off x="10879005" y="3035165"/>
            <a:ext cx="370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5V</a:t>
            </a:r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F6295D86-2029-5469-B61A-FE5AA402891B}"/>
              </a:ext>
            </a:extLst>
          </p:cNvPr>
          <p:cNvSpPr/>
          <p:nvPr/>
        </p:nvSpPr>
        <p:spPr>
          <a:xfrm>
            <a:off x="7259586" y="3378675"/>
            <a:ext cx="120120" cy="1050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C3824B2B-60C4-F7E3-3C07-6E53DD331493}"/>
              </a:ext>
            </a:extLst>
          </p:cNvPr>
          <p:cNvSpPr/>
          <p:nvPr/>
        </p:nvSpPr>
        <p:spPr>
          <a:xfrm>
            <a:off x="7086481" y="3374231"/>
            <a:ext cx="120121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FAA4262B-5590-B11E-7207-C3DF6A80F4D4}"/>
              </a:ext>
            </a:extLst>
          </p:cNvPr>
          <p:cNvSpPr/>
          <p:nvPr/>
        </p:nvSpPr>
        <p:spPr>
          <a:xfrm>
            <a:off x="6902925" y="3374231"/>
            <a:ext cx="120121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78A9ACBA-FE04-C5B7-92E7-2D530028BBDE}"/>
              </a:ext>
            </a:extLst>
          </p:cNvPr>
          <p:cNvSpPr/>
          <p:nvPr/>
        </p:nvSpPr>
        <p:spPr>
          <a:xfrm>
            <a:off x="6788812" y="5327835"/>
            <a:ext cx="1221951" cy="6400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SERVO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95F52FD-18D8-6D2C-EE3E-B2FD8E0F851F}"/>
              </a:ext>
            </a:extLst>
          </p:cNvPr>
          <p:cNvSpPr txBox="1"/>
          <p:nvPr/>
        </p:nvSpPr>
        <p:spPr>
          <a:xfrm>
            <a:off x="10289491" y="5820489"/>
            <a:ext cx="4267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GND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C15E9C47-2D5A-EDEF-B389-5286F6DABCFC}"/>
              </a:ext>
            </a:extLst>
          </p:cNvPr>
          <p:cNvSpPr txBox="1"/>
          <p:nvPr/>
        </p:nvSpPr>
        <p:spPr>
          <a:xfrm rot="16200000">
            <a:off x="10064315" y="6401206"/>
            <a:ext cx="3914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/>
              <a:t>OUT</a:t>
            </a:r>
          </a:p>
        </p:txBody>
      </p: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AE0E8B5F-60F5-A86F-5486-27D8CB3446D1}"/>
              </a:ext>
            </a:extLst>
          </p:cNvPr>
          <p:cNvCxnSpPr>
            <a:stCxn id="288" idx="6"/>
          </p:cNvCxnSpPr>
          <p:nvPr/>
        </p:nvCxnSpPr>
        <p:spPr>
          <a:xfrm flipV="1">
            <a:off x="7379706" y="3429000"/>
            <a:ext cx="3239478" cy="222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6E83D711-AE71-3F94-D414-10C0DB1967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04280" y="1828072"/>
            <a:ext cx="335759" cy="3636156"/>
          </a:xfrm>
          <a:prstGeom prst="bentConnector2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5AD55E83-A207-66E4-1EC6-F1FB50C68312}"/>
              </a:ext>
            </a:extLst>
          </p:cNvPr>
          <p:cNvGrpSpPr/>
          <p:nvPr/>
        </p:nvGrpSpPr>
        <p:grpSpPr>
          <a:xfrm rot="16200000">
            <a:off x="6454665" y="5593105"/>
            <a:ext cx="476781" cy="109538"/>
            <a:chOff x="6197996" y="5611153"/>
            <a:chExt cx="476781" cy="109538"/>
          </a:xfrm>
        </p:grpSpPr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82D184FB-4F01-A6E4-85FC-24CBC5DECA88}"/>
                </a:ext>
              </a:extLst>
            </p:cNvPr>
            <p:cNvSpPr/>
            <p:nvPr/>
          </p:nvSpPr>
          <p:spPr>
            <a:xfrm>
              <a:off x="6554657" y="5615597"/>
              <a:ext cx="120120" cy="10509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CB78A220-8A5F-1520-ED55-B52C210DE765}"/>
                </a:ext>
              </a:extLst>
            </p:cNvPr>
            <p:cNvSpPr/>
            <p:nvPr/>
          </p:nvSpPr>
          <p:spPr>
            <a:xfrm>
              <a:off x="6381552" y="5611153"/>
              <a:ext cx="120121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7EF28C96-E085-0567-5269-4AFAFE126471}"/>
                </a:ext>
              </a:extLst>
            </p:cNvPr>
            <p:cNvSpPr/>
            <p:nvPr/>
          </p:nvSpPr>
          <p:spPr>
            <a:xfrm>
              <a:off x="6197996" y="5611153"/>
              <a:ext cx="120121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47DCA458-CCE7-72F4-DD51-893B8D310007}"/>
              </a:ext>
            </a:extLst>
          </p:cNvPr>
          <p:cNvCxnSpPr>
            <a:stCxn id="252" idx="6"/>
          </p:cNvCxnSpPr>
          <p:nvPr/>
        </p:nvCxnSpPr>
        <p:spPr>
          <a:xfrm>
            <a:off x="7898868" y="508000"/>
            <a:ext cx="1100577" cy="2921000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888B3877-4F8E-9ABC-CC76-7C93D8B00A41}"/>
              </a:ext>
            </a:extLst>
          </p:cNvPr>
          <p:cNvCxnSpPr>
            <a:cxnSpLocks/>
            <a:stCxn id="257" idx="4"/>
          </p:cNvCxnSpPr>
          <p:nvPr/>
        </p:nvCxnSpPr>
        <p:spPr>
          <a:xfrm>
            <a:off x="7832190" y="828146"/>
            <a:ext cx="11118" cy="2985884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2846F418-994E-38BB-FBDE-F674479502E4}"/>
              </a:ext>
            </a:extLst>
          </p:cNvPr>
          <p:cNvSpPr txBox="1"/>
          <p:nvPr/>
        </p:nvSpPr>
        <p:spPr>
          <a:xfrm rot="16200000">
            <a:off x="9353153" y="6066710"/>
            <a:ext cx="370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err="1"/>
              <a:t>Vcc</a:t>
            </a:r>
            <a:endParaRPr lang="en-US" sz="1000"/>
          </a:p>
        </p:txBody>
      </p: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4E549F56-E27F-B094-7E68-2FE489A66903}"/>
              </a:ext>
            </a:extLst>
          </p:cNvPr>
          <p:cNvCxnSpPr>
            <a:cxnSpLocks/>
            <a:endCxn id="256" idx="4"/>
          </p:cNvCxnSpPr>
          <p:nvPr/>
        </p:nvCxnSpPr>
        <p:spPr>
          <a:xfrm rot="16200000" flipV="1">
            <a:off x="5396981" y="3055398"/>
            <a:ext cx="5959686" cy="1508357"/>
          </a:xfrm>
          <a:prstGeom prst="bentConnector3">
            <a:avLst>
              <a:gd name="adj1" fmla="val 4028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32D9713B-FFA2-6D0C-9660-E769E88BF95E}"/>
              </a:ext>
            </a:extLst>
          </p:cNvPr>
          <p:cNvCxnSpPr/>
          <p:nvPr/>
        </p:nvCxnSpPr>
        <p:spPr>
          <a:xfrm>
            <a:off x="9131003" y="6789420"/>
            <a:ext cx="91350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5" name="Connector: Elbow 304">
            <a:extLst>
              <a:ext uri="{FF2B5EF4-FFF2-40B4-BE49-F238E27FC236}">
                <a16:creationId xmlns:a16="http://schemas.microsoft.com/office/drawing/2014/main" id="{1C604AE9-A467-1147-69BF-DD1C17E7ECB8}"/>
              </a:ext>
            </a:extLst>
          </p:cNvPr>
          <p:cNvCxnSpPr>
            <a:cxnSpLocks/>
            <a:stCxn id="290" idx="0"/>
            <a:endCxn id="255" idx="4"/>
          </p:cNvCxnSpPr>
          <p:nvPr/>
        </p:nvCxnSpPr>
        <p:spPr>
          <a:xfrm rot="5400000" flipH="1" flipV="1">
            <a:off x="5925053" y="1866080"/>
            <a:ext cx="2546085" cy="470218"/>
          </a:xfrm>
          <a:prstGeom prst="bentConnector3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06" name="Arrow: Down 305">
            <a:extLst>
              <a:ext uri="{FF2B5EF4-FFF2-40B4-BE49-F238E27FC236}">
                <a16:creationId xmlns:a16="http://schemas.microsoft.com/office/drawing/2014/main" id="{BFE51678-3B6A-85A4-78B6-ED2DCF32F55E}"/>
              </a:ext>
            </a:extLst>
          </p:cNvPr>
          <p:cNvSpPr/>
          <p:nvPr/>
        </p:nvSpPr>
        <p:spPr>
          <a:xfrm>
            <a:off x="7265719" y="3091217"/>
            <a:ext cx="128589" cy="213652"/>
          </a:xfrm>
          <a:prstGeom prst="down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Arrow: Down 306">
            <a:extLst>
              <a:ext uri="{FF2B5EF4-FFF2-40B4-BE49-F238E27FC236}">
                <a16:creationId xmlns:a16="http://schemas.microsoft.com/office/drawing/2014/main" id="{D40138EC-9DFB-C90C-A7D2-CF67A201617E}"/>
              </a:ext>
            </a:extLst>
          </p:cNvPr>
          <p:cNvSpPr/>
          <p:nvPr/>
        </p:nvSpPr>
        <p:spPr>
          <a:xfrm rot="16200000">
            <a:off x="6437902" y="5723611"/>
            <a:ext cx="128589" cy="213652"/>
          </a:xfrm>
          <a:prstGeom prst="down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Arrow: Down 307">
            <a:extLst>
              <a:ext uri="{FF2B5EF4-FFF2-40B4-BE49-F238E27FC236}">
                <a16:creationId xmlns:a16="http://schemas.microsoft.com/office/drawing/2014/main" id="{CECE1B0B-3633-75D8-6480-9AFF4447B304}"/>
              </a:ext>
            </a:extLst>
          </p:cNvPr>
          <p:cNvSpPr/>
          <p:nvPr/>
        </p:nvSpPr>
        <p:spPr>
          <a:xfrm>
            <a:off x="7084147" y="3085015"/>
            <a:ext cx="128589" cy="21365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Arrow: Down 308">
            <a:extLst>
              <a:ext uri="{FF2B5EF4-FFF2-40B4-BE49-F238E27FC236}">
                <a16:creationId xmlns:a16="http://schemas.microsoft.com/office/drawing/2014/main" id="{07A5BF5B-4D8C-DBD7-ECCD-9538B0ACDB5D}"/>
              </a:ext>
            </a:extLst>
          </p:cNvPr>
          <p:cNvSpPr/>
          <p:nvPr/>
        </p:nvSpPr>
        <p:spPr>
          <a:xfrm rot="16200000">
            <a:off x="6429991" y="5531588"/>
            <a:ext cx="128589" cy="213652"/>
          </a:xfrm>
          <a:prstGeom prst="down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Arrow: Down 309">
            <a:extLst>
              <a:ext uri="{FF2B5EF4-FFF2-40B4-BE49-F238E27FC236}">
                <a16:creationId xmlns:a16="http://schemas.microsoft.com/office/drawing/2014/main" id="{35335A14-8026-3DBB-D13A-A602C7B33DB1}"/>
              </a:ext>
            </a:extLst>
          </p:cNvPr>
          <p:cNvSpPr/>
          <p:nvPr/>
        </p:nvSpPr>
        <p:spPr>
          <a:xfrm rot="16200000">
            <a:off x="6439536" y="5362715"/>
            <a:ext cx="128589" cy="21365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Arrow: Down 310">
            <a:extLst>
              <a:ext uri="{FF2B5EF4-FFF2-40B4-BE49-F238E27FC236}">
                <a16:creationId xmlns:a16="http://schemas.microsoft.com/office/drawing/2014/main" id="{657A8423-BCD5-2FD6-F11F-B6E3877CFBE1}"/>
              </a:ext>
            </a:extLst>
          </p:cNvPr>
          <p:cNvSpPr/>
          <p:nvPr/>
        </p:nvSpPr>
        <p:spPr>
          <a:xfrm rot="16200000">
            <a:off x="6683531" y="3322173"/>
            <a:ext cx="128589" cy="21365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A4EC730F-A34C-5D3B-FBA7-F75FF9A8F121}"/>
              </a:ext>
            </a:extLst>
          </p:cNvPr>
          <p:cNvSpPr txBox="1"/>
          <p:nvPr/>
        </p:nvSpPr>
        <p:spPr>
          <a:xfrm>
            <a:off x="4706816" y="70147"/>
            <a:ext cx="506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GND</a:t>
            </a:r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3D50F052-F5D9-5409-CC44-7F8F6D652120}"/>
              </a:ext>
            </a:extLst>
          </p:cNvPr>
          <p:cNvGrpSpPr/>
          <p:nvPr/>
        </p:nvGrpSpPr>
        <p:grpSpPr>
          <a:xfrm>
            <a:off x="1172384" y="1768809"/>
            <a:ext cx="549111" cy="258518"/>
            <a:chOff x="7022994" y="3447014"/>
            <a:chExt cx="549111" cy="258518"/>
          </a:xfrm>
        </p:grpSpPr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D1838F2B-B97E-D33F-39A8-63104DDA4ABD}"/>
                </a:ext>
              </a:extLst>
            </p:cNvPr>
            <p:cNvSpPr/>
            <p:nvPr/>
          </p:nvSpPr>
          <p:spPr>
            <a:xfrm>
              <a:off x="7022994" y="3447014"/>
              <a:ext cx="549111" cy="258518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3DC0E653-25CD-C372-21D6-2582F46F2494}"/>
                </a:ext>
              </a:extLst>
            </p:cNvPr>
            <p:cNvSpPr/>
            <p:nvPr/>
          </p:nvSpPr>
          <p:spPr>
            <a:xfrm>
              <a:off x="7411986" y="3531075"/>
              <a:ext cx="120120" cy="10509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9C457CEC-D79F-DD93-29ED-E77E2909B65D}"/>
                </a:ext>
              </a:extLst>
            </p:cNvPr>
            <p:cNvSpPr/>
            <p:nvPr/>
          </p:nvSpPr>
          <p:spPr>
            <a:xfrm>
              <a:off x="7238881" y="3526631"/>
              <a:ext cx="120121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59263006-582B-1F17-1D1D-C39EF740132E}"/>
                </a:ext>
              </a:extLst>
            </p:cNvPr>
            <p:cNvSpPr/>
            <p:nvPr/>
          </p:nvSpPr>
          <p:spPr>
            <a:xfrm>
              <a:off x="7055325" y="3526631"/>
              <a:ext cx="120121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8" name="Rectangle 317">
            <a:extLst>
              <a:ext uri="{FF2B5EF4-FFF2-40B4-BE49-F238E27FC236}">
                <a16:creationId xmlns:a16="http://schemas.microsoft.com/office/drawing/2014/main" id="{FBFD1895-5394-8CE1-9A17-F9C1A2D42A66}"/>
              </a:ext>
            </a:extLst>
          </p:cNvPr>
          <p:cNvSpPr/>
          <p:nvPr/>
        </p:nvSpPr>
        <p:spPr>
          <a:xfrm rot="5400000">
            <a:off x="725998" y="1434647"/>
            <a:ext cx="370416" cy="2286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FEFCE439-92D9-E5DB-95BD-C21C260836B3}"/>
              </a:ext>
            </a:extLst>
          </p:cNvPr>
          <p:cNvSpPr/>
          <p:nvPr/>
        </p:nvSpPr>
        <p:spPr>
          <a:xfrm>
            <a:off x="831737" y="1412025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38F0E1D5-B9E9-F602-F2DD-E71EB037A4DA}"/>
              </a:ext>
            </a:extLst>
          </p:cNvPr>
          <p:cNvSpPr/>
          <p:nvPr/>
        </p:nvSpPr>
        <p:spPr>
          <a:xfrm>
            <a:off x="833172" y="1577256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6CD688A3-D9ED-25FD-361D-03314DD0175D}"/>
              </a:ext>
            </a:extLst>
          </p:cNvPr>
          <p:cNvGrpSpPr/>
          <p:nvPr/>
        </p:nvGrpSpPr>
        <p:grpSpPr>
          <a:xfrm>
            <a:off x="2801605" y="1363739"/>
            <a:ext cx="228600" cy="370416"/>
            <a:chOff x="2801605" y="1363739"/>
            <a:chExt cx="228600" cy="370416"/>
          </a:xfrm>
        </p:grpSpPr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4D895F12-0CE5-7006-BAEB-3BEC2A181B31}"/>
                </a:ext>
              </a:extLst>
            </p:cNvPr>
            <p:cNvSpPr/>
            <p:nvPr/>
          </p:nvSpPr>
          <p:spPr>
            <a:xfrm rot="5400000">
              <a:off x="2730697" y="1434647"/>
              <a:ext cx="370416" cy="2286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8E9F6227-805F-406C-555C-901042CCF9D1}"/>
                </a:ext>
              </a:extLst>
            </p:cNvPr>
            <p:cNvSpPr/>
            <p:nvPr/>
          </p:nvSpPr>
          <p:spPr>
            <a:xfrm>
              <a:off x="2836436" y="1412025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8D8647CE-C442-BC95-669D-855C179E7A61}"/>
                </a:ext>
              </a:extLst>
            </p:cNvPr>
            <p:cNvSpPr/>
            <p:nvPr/>
          </p:nvSpPr>
          <p:spPr>
            <a:xfrm>
              <a:off x="2837871" y="157725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154CB49E-ECC8-9696-9A90-FAF3C0C7D12C}"/>
              </a:ext>
            </a:extLst>
          </p:cNvPr>
          <p:cNvGrpSpPr/>
          <p:nvPr/>
        </p:nvGrpSpPr>
        <p:grpSpPr>
          <a:xfrm rot="16200000">
            <a:off x="5213027" y="2653927"/>
            <a:ext cx="228600" cy="370416"/>
            <a:chOff x="2801605" y="1363739"/>
            <a:chExt cx="228600" cy="370416"/>
          </a:xfrm>
        </p:grpSpPr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A2A0CA7B-C8DC-63F0-7166-707F6C68FC1A}"/>
                </a:ext>
              </a:extLst>
            </p:cNvPr>
            <p:cNvSpPr/>
            <p:nvPr/>
          </p:nvSpPr>
          <p:spPr>
            <a:xfrm rot="5400000">
              <a:off x="2730697" y="1434647"/>
              <a:ext cx="370416" cy="2286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252BF321-8E73-034B-67CB-A422FB464CBD}"/>
                </a:ext>
              </a:extLst>
            </p:cNvPr>
            <p:cNvSpPr/>
            <p:nvPr/>
          </p:nvSpPr>
          <p:spPr>
            <a:xfrm>
              <a:off x="2836436" y="1412025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898A9958-FF4B-3FB7-64A8-38317F886114}"/>
                </a:ext>
              </a:extLst>
            </p:cNvPr>
            <p:cNvSpPr/>
            <p:nvPr/>
          </p:nvSpPr>
          <p:spPr>
            <a:xfrm>
              <a:off x="2837871" y="157725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Rectangle 328">
            <a:extLst>
              <a:ext uri="{FF2B5EF4-FFF2-40B4-BE49-F238E27FC236}">
                <a16:creationId xmlns:a16="http://schemas.microsoft.com/office/drawing/2014/main" id="{178E3A15-C836-EA23-A305-679C60BABB72}"/>
              </a:ext>
            </a:extLst>
          </p:cNvPr>
          <p:cNvSpPr/>
          <p:nvPr/>
        </p:nvSpPr>
        <p:spPr>
          <a:xfrm>
            <a:off x="3030205" y="5240364"/>
            <a:ext cx="1120104" cy="2286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Oval 329">
            <a:extLst>
              <a:ext uri="{FF2B5EF4-FFF2-40B4-BE49-F238E27FC236}">
                <a16:creationId xmlns:a16="http://schemas.microsoft.com/office/drawing/2014/main" id="{70E13E71-35E7-51B6-89DF-E64B37934AE2}"/>
              </a:ext>
            </a:extLst>
          </p:cNvPr>
          <p:cNvSpPr/>
          <p:nvPr/>
        </p:nvSpPr>
        <p:spPr>
          <a:xfrm>
            <a:off x="3450865" y="5307901"/>
            <a:ext cx="120120" cy="1050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Oval 330">
            <a:extLst>
              <a:ext uri="{FF2B5EF4-FFF2-40B4-BE49-F238E27FC236}">
                <a16:creationId xmlns:a16="http://schemas.microsoft.com/office/drawing/2014/main" id="{E52DA61E-C4EF-7F88-C163-44DC1715999A}"/>
              </a:ext>
            </a:extLst>
          </p:cNvPr>
          <p:cNvSpPr/>
          <p:nvPr/>
        </p:nvSpPr>
        <p:spPr>
          <a:xfrm>
            <a:off x="3278685" y="5307624"/>
            <a:ext cx="120121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79D277DD-2257-7E0D-E461-799834612658}"/>
              </a:ext>
            </a:extLst>
          </p:cNvPr>
          <p:cNvSpPr/>
          <p:nvPr/>
        </p:nvSpPr>
        <p:spPr>
          <a:xfrm>
            <a:off x="3101888" y="5303457"/>
            <a:ext cx="120121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F7BC8C46-487E-F8D6-89FB-85AEAAF88305}"/>
              </a:ext>
            </a:extLst>
          </p:cNvPr>
          <p:cNvSpPr/>
          <p:nvPr/>
        </p:nvSpPr>
        <p:spPr>
          <a:xfrm>
            <a:off x="3967164" y="5313981"/>
            <a:ext cx="120120" cy="1050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B6B89750-8B82-8BBD-1CCC-27E178B59953}"/>
              </a:ext>
            </a:extLst>
          </p:cNvPr>
          <p:cNvSpPr/>
          <p:nvPr/>
        </p:nvSpPr>
        <p:spPr>
          <a:xfrm>
            <a:off x="3794984" y="5313704"/>
            <a:ext cx="120121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>
            <a:extLst>
              <a:ext uri="{FF2B5EF4-FFF2-40B4-BE49-F238E27FC236}">
                <a16:creationId xmlns:a16="http://schemas.microsoft.com/office/drawing/2014/main" id="{5E2BD0A4-1E1F-E66E-A307-9231BDF46433}"/>
              </a:ext>
            </a:extLst>
          </p:cNvPr>
          <p:cNvSpPr/>
          <p:nvPr/>
        </p:nvSpPr>
        <p:spPr>
          <a:xfrm>
            <a:off x="3618187" y="5309537"/>
            <a:ext cx="120121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3F229CDE-D350-C323-DF4D-42D793DC5E20}"/>
              </a:ext>
            </a:extLst>
          </p:cNvPr>
          <p:cNvSpPr/>
          <p:nvPr/>
        </p:nvSpPr>
        <p:spPr>
          <a:xfrm>
            <a:off x="1738814" y="1773049"/>
            <a:ext cx="1120104" cy="2286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Oval 336">
            <a:extLst>
              <a:ext uri="{FF2B5EF4-FFF2-40B4-BE49-F238E27FC236}">
                <a16:creationId xmlns:a16="http://schemas.microsoft.com/office/drawing/2014/main" id="{C188CD4C-DEDB-0E0A-8BAC-DEC0494410F4}"/>
              </a:ext>
            </a:extLst>
          </p:cNvPr>
          <p:cNvSpPr/>
          <p:nvPr/>
        </p:nvSpPr>
        <p:spPr>
          <a:xfrm>
            <a:off x="2159474" y="1840586"/>
            <a:ext cx="120120" cy="1050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E9D71646-563D-416F-4E34-5856E7F85808}"/>
              </a:ext>
            </a:extLst>
          </p:cNvPr>
          <p:cNvSpPr/>
          <p:nvPr/>
        </p:nvSpPr>
        <p:spPr>
          <a:xfrm>
            <a:off x="1987294" y="1840309"/>
            <a:ext cx="120121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5620481E-9DC4-C776-C6E1-E02110B71AC9}"/>
              </a:ext>
            </a:extLst>
          </p:cNvPr>
          <p:cNvSpPr/>
          <p:nvPr/>
        </p:nvSpPr>
        <p:spPr>
          <a:xfrm>
            <a:off x="1810497" y="1836142"/>
            <a:ext cx="120121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E4BC1D49-DD6B-BDB7-F3A1-111F50AD2C0C}"/>
              </a:ext>
            </a:extLst>
          </p:cNvPr>
          <p:cNvSpPr/>
          <p:nvPr/>
        </p:nvSpPr>
        <p:spPr>
          <a:xfrm>
            <a:off x="2675773" y="1846666"/>
            <a:ext cx="120120" cy="1050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>
            <a:extLst>
              <a:ext uri="{FF2B5EF4-FFF2-40B4-BE49-F238E27FC236}">
                <a16:creationId xmlns:a16="http://schemas.microsoft.com/office/drawing/2014/main" id="{A8541619-D3E2-FC71-2E7B-FA2D7568CDB5}"/>
              </a:ext>
            </a:extLst>
          </p:cNvPr>
          <p:cNvSpPr/>
          <p:nvPr/>
        </p:nvSpPr>
        <p:spPr>
          <a:xfrm>
            <a:off x="2503593" y="1846389"/>
            <a:ext cx="120121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84A0D36D-C0BB-D60C-8FC0-EC5AD6414F71}"/>
              </a:ext>
            </a:extLst>
          </p:cNvPr>
          <p:cNvSpPr/>
          <p:nvPr/>
        </p:nvSpPr>
        <p:spPr>
          <a:xfrm>
            <a:off x="2326796" y="1842222"/>
            <a:ext cx="120121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386DF208-64E6-59F3-EF74-E77A7FDF4F10}"/>
              </a:ext>
            </a:extLst>
          </p:cNvPr>
          <p:cNvGrpSpPr/>
          <p:nvPr/>
        </p:nvGrpSpPr>
        <p:grpSpPr>
          <a:xfrm rot="5400000">
            <a:off x="5213027" y="302533"/>
            <a:ext cx="228600" cy="370416"/>
            <a:chOff x="2801605" y="1363739"/>
            <a:chExt cx="228600" cy="370416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CBACC4FC-88CA-35AB-7AE1-8DA3DFBF8B9E}"/>
                </a:ext>
              </a:extLst>
            </p:cNvPr>
            <p:cNvSpPr/>
            <p:nvPr/>
          </p:nvSpPr>
          <p:spPr>
            <a:xfrm rot="5400000">
              <a:off x="2730697" y="1434647"/>
              <a:ext cx="370416" cy="2286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DF50F24F-CAC2-9D95-510C-2A318E441E43}"/>
                </a:ext>
              </a:extLst>
            </p:cNvPr>
            <p:cNvSpPr/>
            <p:nvPr/>
          </p:nvSpPr>
          <p:spPr>
            <a:xfrm>
              <a:off x="2836436" y="1412025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C97B3335-0443-BEC0-9A51-C90CD411B5D6}"/>
                </a:ext>
              </a:extLst>
            </p:cNvPr>
            <p:cNvSpPr/>
            <p:nvPr/>
          </p:nvSpPr>
          <p:spPr>
            <a:xfrm>
              <a:off x="2837871" y="157725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7" name="Arrow: Down 346">
            <a:extLst>
              <a:ext uri="{FF2B5EF4-FFF2-40B4-BE49-F238E27FC236}">
                <a16:creationId xmlns:a16="http://schemas.microsoft.com/office/drawing/2014/main" id="{D818C5C0-51D9-E0E8-AED2-C2BCFCD11013}"/>
              </a:ext>
            </a:extLst>
          </p:cNvPr>
          <p:cNvSpPr/>
          <p:nvPr/>
        </p:nvSpPr>
        <p:spPr>
          <a:xfrm>
            <a:off x="5354711" y="90428"/>
            <a:ext cx="123825" cy="26273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Arrow: Down 347">
            <a:extLst>
              <a:ext uri="{FF2B5EF4-FFF2-40B4-BE49-F238E27FC236}">
                <a16:creationId xmlns:a16="http://schemas.microsoft.com/office/drawing/2014/main" id="{E40144C9-9D6A-EEB2-7542-E19DE80140CA}"/>
              </a:ext>
            </a:extLst>
          </p:cNvPr>
          <p:cNvSpPr/>
          <p:nvPr/>
        </p:nvSpPr>
        <p:spPr>
          <a:xfrm>
            <a:off x="5172359" y="90428"/>
            <a:ext cx="123825" cy="26273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0" name="Connector: Elbow 349">
            <a:extLst>
              <a:ext uri="{FF2B5EF4-FFF2-40B4-BE49-F238E27FC236}">
                <a16:creationId xmlns:a16="http://schemas.microsoft.com/office/drawing/2014/main" id="{31A0802A-B3AB-2A4F-15C7-5EE78F45EF11}"/>
              </a:ext>
            </a:extLst>
          </p:cNvPr>
          <p:cNvCxnSpPr>
            <a:stCxn id="319" idx="2"/>
            <a:endCxn id="333" idx="0"/>
          </p:cNvCxnSpPr>
          <p:nvPr/>
        </p:nvCxnSpPr>
        <p:spPr>
          <a:xfrm rot="10800000" flipH="1" flipV="1">
            <a:off x="831736" y="1466793"/>
            <a:ext cx="3195487" cy="3847187"/>
          </a:xfrm>
          <a:prstGeom prst="bentConnector4">
            <a:avLst>
              <a:gd name="adj1" fmla="val -7154"/>
              <a:gd name="adj2" fmla="val 50712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2" name="Connector: Elbow 351">
            <a:extLst>
              <a:ext uri="{FF2B5EF4-FFF2-40B4-BE49-F238E27FC236}">
                <a16:creationId xmlns:a16="http://schemas.microsoft.com/office/drawing/2014/main" id="{F2D95EF7-B199-9D8E-8AF7-804B7E75F4FA}"/>
              </a:ext>
            </a:extLst>
          </p:cNvPr>
          <p:cNvCxnSpPr>
            <a:stCxn id="320" idx="2"/>
            <a:endCxn id="332" idx="0"/>
          </p:cNvCxnSpPr>
          <p:nvPr/>
        </p:nvCxnSpPr>
        <p:spPr>
          <a:xfrm rot="10800000" flipH="1" flipV="1">
            <a:off x="833171" y="1632025"/>
            <a:ext cx="2328777" cy="3671432"/>
          </a:xfrm>
          <a:prstGeom prst="bentConnector4">
            <a:avLst>
              <a:gd name="adj1" fmla="val -818"/>
              <a:gd name="adj2" fmla="val 5074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9" name="Connector: Elbow 358">
            <a:extLst>
              <a:ext uri="{FF2B5EF4-FFF2-40B4-BE49-F238E27FC236}">
                <a16:creationId xmlns:a16="http://schemas.microsoft.com/office/drawing/2014/main" id="{6122DB9F-CF20-D98B-BBFD-A8937AF28BCA}"/>
              </a:ext>
            </a:extLst>
          </p:cNvPr>
          <p:cNvCxnSpPr>
            <a:cxnSpLocks/>
            <a:stCxn id="316" idx="4"/>
            <a:endCxn id="328" idx="2"/>
          </p:cNvCxnSpPr>
          <p:nvPr/>
        </p:nvCxnSpPr>
        <p:spPr>
          <a:xfrm rot="16200000" flipH="1">
            <a:off x="2857989" y="364751"/>
            <a:ext cx="959205" cy="4145630"/>
          </a:xfrm>
          <a:prstGeom prst="bentConnector3">
            <a:avLst>
              <a:gd name="adj1" fmla="val 123087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5" name="Connector: Elbow 364">
            <a:extLst>
              <a:ext uri="{FF2B5EF4-FFF2-40B4-BE49-F238E27FC236}">
                <a16:creationId xmlns:a16="http://schemas.microsoft.com/office/drawing/2014/main" id="{D11BEFB9-FC08-686B-030A-1E46D185423E}"/>
              </a:ext>
            </a:extLst>
          </p:cNvPr>
          <p:cNvCxnSpPr>
            <a:cxnSpLocks/>
            <a:stCxn id="313" idx="2"/>
            <a:endCxn id="327" idx="2"/>
          </p:cNvCxnSpPr>
          <p:nvPr/>
        </p:nvCxnSpPr>
        <p:spPr>
          <a:xfrm rot="16200000" flipH="1">
            <a:off x="2900419" y="573847"/>
            <a:ext cx="891277" cy="3798235"/>
          </a:xfrm>
          <a:prstGeom prst="bentConnector3">
            <a:avLst>
              <a:gd name="adj1" fmla="val 114873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1" name="Connector: Elbow 370">
            <a:extLst>
              <a:ext uri="{FF2B5EF4-FFF2-40B4-BE49-F238E27FC236}">
                <a16:creationId xmlns:a16="http://schemas.microsoft.com/office/drawing/2014/main" id="{1FF07360-9D27-09DC-E6CA-F7ABB99D3C57}"/>
              </a:ext>
            </a:extLst>
          </p:cNvPr>
          <p:cNvCxnSpPr>
            <a:cxnSpLocks/>
            <a:stCxn id="328" idx="2"/>
          </p:cNvCxnSpPr>
          <p:nvPr/>
        </p:nvCxnSpPr>
        <p:spPr>
          <a:xfrm rot="16200000" flipH="1">
            <a:off x="5833813" y="2493761"/>
            <a:ext cx="896861" cy="1743675"/>
          </a:xfrm>
          <a:prstGeom prst="bentConnector2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6" name="Arrow: Right 375">
            <a:extLst>
              <a:ext uri="{FF2B5EF4-FFF2-40B4-BE49-F238E27FC236}">
                <a16:creationId xmlns:a16="http://schemas.microsoft.com/office/drawing/2014/main" id="{1F061754-796C-8879-BB0D-C5ED4A0F21A5}"/>
              </a:ext>
            </a:extLst>
          </p:cNvPr>
          <p:cNvSpPr/>
          <p:nvPr/>
        </p:nvSpPr>
        <p:spPr>
          <a:xfrm>
            <a:off x="6609023" y="448834"/>
            <a:ext cx="298682" cy="1139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Arrow: Down 376">
            <a:extLst>
              <a:ext uri="{FF2B5EF4-FFF2-40B4-BE49-F238E27FC236}">
                <a16:creationId xmlns:a16="http://schemas.microsoft.com/office/drawing/2014/main" id="{1BB4754B-57F9-48AE-8F93-873135EACF22}"/>
              </a:ext>
            </a:extLst>
          </p:cNvPr>
          <p:cNvSpPr/>
          <p:nvPr/>
        </p:nvSpPr>
        <p:spPr>
          <a:xfrm rot="10800000">
            <a:off x="1803558" y="2016810"/>
            <a:ext cx="120121" cy="2248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Arrow: Down 378">
            <a:extLst>
              <a:ext uri="{FF2B5EF4-FFF2-40B4-BE49-F238E27FC236}">
                <a16:creationId xmlns:a16="http://schemas.microsoft.com/office/drawing/2014/main" id="{80A8B8A9-5490-F9FD-0BA0-18656706E4C0}"/>
              </a:ext>
            </a:extLst>
          </p:cNvPr>
          <p:cNvSpPr/>
          <p:nvPr/>
        </p:nvSpPr>
        <p:spPr>
          <a:xfrm rot="10800000">
            <a:off x="1969834" y="2024251"/>
            <a:ext cx="120121" cy="224875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Arrow: Down 379">
            <a:extLst>
              <a:ext uri="{FF2B5EF4-FFF2-40B4-BE49-F238E27FC236}">
                <a16:creationId xmlns:a16="http://schemas.microsoft.com/office/drawing/2014/main" id="{3F00B084-38B8-80B8-1316-96C6C3275385}"/>
              </a:ext>
            </a:extLst>
          </p:cNvPr>
          <p:cNvSpPr/>
          <p:nvPr/>
        </p:nvSpPr>
        <p:spPr>
          <a:xfrm rot="10800000">
            <a:off x="2153564" y="2016810"/>
            <a:ext cx="120121" cy="224875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Arrow: Down 380">
            <a:extLst>
              <a:ext uri="{FF2B5EF4-FFF2-40B4-BE49-F238E27FC236}">
                <a16:creationId xmlns:a16="http://schemas.microsoft.com/office/drawing/2014/main" id="{21095E42-E2FC-7617-963E-29DF25D011B6}"/>
              </a:ext>
            </a:extLst>
          </p:cNvPr>
          <p:cNvSpPr/>
          <p:nvPr/>
        </p:nvSpPr>
        <p:spPr>
          <a:xfrm rot="10800000">
            <a:off x="2336130" y="2024252"/>
            <a:ext cx="120121" cy="224875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Arrow: Down 381">
            <a:extLst>
              <a:ext uri="{FF2B5EF4-FFF2-40B4-BE49-F238E27FC236}">
                <a16:creationId xmlns:a16="http://schemas.microsoft.com/office/drawing/2014/main" id="{5A516C4E-13A7-CC1F-53BA-4D828967A8A3}"/>
              </a:ext>
            </a:extLst>
          </p:cNvPr>
          <p:cNvSpPr/>
          <p:nvPr/>
        </p:nvSpPr>
        <p:spPr>
          <a:xfrm rot="10800000">
            <a:off x="2512927" y="2024252"/>
            <a:ext cx="120121" cy="224875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Arrow: Down 382">
            <a:extLst>
              <a:ext uri="{FF2B5EF4-FFF2-40B4-BE49-F238E27FC236}">
                <a16:creationId xmlns:a16="http://schemas.microsoft.com/office/drawing/2014/main" id="{F84A60D4-FE32-6CF5-6A00-86C33E62C3B2}"/>
              </a:ext>
            </a:extLst>
          </p:cNvPr>
          <p:cNvSpPr/>
          <p:nvPr/>
        </p:nvSpPr>
        <p:spPr>
          <a:xfrm rot="10800000">
            <a:off x="6997003" y="890085"/>
            <a:ext cx="120121" cy="224875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Arrow: Down 383">
            <a:extLst>
              <a:ext uri="{FF2B5EF4-FFF2-40B4-BE49-F238E27FC236}">
                <a16:creationId xmlns:a16="http://schemas.microsoft.com/office/drawing/2014/main" id="{4201D6BB-2D9B-6F77-DED5-5BF9F03826E7}"/>
              </a:ext>
            </a:extLst>
          </p:cNvPr>
          <p:cNvSpPr/>
          <p:nvPr/>
        </p:nvSpPr>
        <p:spPr>
          <a:xfrm rot="10800000">
            <a:off x="7172315" y="902243"/>
            <a:ext cx="120121" cy="224875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Arrow: Down 384">
            <a:extLst>
              <a:ext uri="{FF2B5EF4-FFF2-40B4-BE49-F238E27FC236}">
                <a16:creationId xmlns:a16="http://schemas.microsoft.com/office/drawing/2014/main" id="{9E1CA613-EAFC-9124-5FA5-98BB18547C1C}"/>
              </a:ext>
            </a:extLst>
          </p:cNvPr>
          <p:cNvSpPr/>
          <p:nvPr/>
        </p:nvSpPr>
        <p:spPr>
          <a:xfrm rot="10800000">
            <a:off x="7378441" y="897278"/>
            <a:ext cx="120121" cy="224875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Arrow: Down 385">
            <a:extLst>
              <a:ext uri="{FF2B5EF4-FFF2-40B4-BE49-F238E27FC236}">
                <a16:creationId xmlns:a16="http://schemas.microsoft.com/office/drawing/2014/main" id="{5D15ABCC-1B64-1EE4-F2BA-2768401F4B0A}"/>
              </a:ext>
            </a:extLst>
          </p:cNvPr>
          <p:cNvSpPr/>
          <p:nvPr/>
        </p:nvSpPr>
        <p:spPr>
          <a:xfrm rot="10800000">
            <a:off x="7570648" y="897278"/>
            <a:ext cx="120121" cy="224875"/>
          </a:xfrm>
          <a:prstGeom prst="down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A4404C13-CFE7-5096-1056-1D655CA7BE75}"/>
              </a:ext>
            </a:extLst>
          </p:cNvPr>
          <p:cNvSpPr txBox="1"/>
          <p:nvPr/>
        </p:nvSpPr>
        <p:spPr>
          <a:xfrm>
            <a:off x="10808493" y="187061"/>
            <a:ext cx="587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12V</a:t>
            </a: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A4EC730F-A34C-5D3B-FBA7-F75FF9A8F121}"/>
              </a:ext>
            </a:extLst>
          </p:cNvPr>
          <p:cNvSpPr txBox="1"/>
          <p:nvPr/>
        </p:nvSpPr>
        <p:spPr>
          <a:xfrm>
            <a:off x="10315014" y="144805"/>
            <a:ext cx="506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2677596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BDE8D42-AE94-26B0-8696-5939B35C01B5}"/>
              </a:ext>
            </a:extLst>
          </p:cNvPr>
          <p:cNvGrpSpPr/>
          <p:nvPr/>
        </p:nvGrpSpPr>
        <p:grpSpPr>
          <a:xfrm>
            <a:off x="917224" y="1041831"/>
            <a:ext cx="8993941" cy="4785532"/>
            <a:chOff x="6942667" y="406400"/>
            <a:chExt cx="1092200" cy="50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707CC7-DE7B-C3D2-2CAE-9D48CE46E058}"/>
                </a:ext>
              </a:extLst>
            </p:cNvPr>
            <p:cNvSpPr/>
            <p:nvPr/>
          </p:nvSpPr>
          <p:spPr>
            <a:xfrm>
              <a:off x="6942667" y="406400"/>
              <a:ext cx="1092200" cy="5080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PINS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03EB47-5F09-E6D8-0074-ADD599E765CC}"/>
                </a:ext>
              </a:extLst>
            </p:cNvPr>
            <p:cNvSpPr/>
            <p:nvPr/>
          </p:nvSpPr>
          <p:spPr>
            <a:xfrm>
              <a:off x="6942667" y="406400"/>
              <a:ext cx="1092200" cy="5080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K144 PINS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66CA86F-F63D-D113-5285-35BF62E40F49}"/>
                </a:ext>
              </a:extLst>
            </p:cNvPr>
            <p:cNvSpPr/>
            <p:nvPr/>
          </p:nvSpPr>
          <p:spPr>
            <a:xfrm>
              <a:off x="7000875" y="457200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PTE14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D88CEC2-8DCA-C368-F95A-34839E28C0CA}"/>
                </a:ext>
              </a:extLst>
            </p:cNvPr>
            <p:cNvSpPr/>
            <p:nvPr/>
          </p:nvSpPr>
          <p:spPr>
            <a:xfrm>
              <a:off x="7178145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NC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F037B4-8996-4472-B44B-626D2FDE8F33}"/>
                </a:ext>
              </a:extLst>
            </p:cNvPr>
            <p:cNvSpPr/>
            <p:nvPr/>
          </p:nvSpPr>
          <p:spPr>
            <a:xfrm>
              <a:off x="7371291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PTE16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48BF612-93F8-1A98-26CD-7E3DDF6E04A5}"/>
                </a:ext>
              </a:extLst>
            </p:cNvPr>
            <p:cNvSpPr/>
            <p:nvPr/>
          </p:nvSpPr>
          <p:spPr>
            <a:xfrm>
              <a:off x="7560732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PTD11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AA3F731-DEE1-5256-909E-A03E8A348A86}"/>
                </a:ext>
              </a:extLst>
            </p:cNvPr>
            <p:cNvSpPr/>
            <p:nvPr/>
          </p:nvSpPr>
          <p:spPr>
            <a:xfrm>
              <a:off x="7775043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GND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BFABA8E-AB0F-FF6A-8ED8-8196CC60EE01}"/>
                </a:ext>
              </a:extLst>
            </p:cNvPr>
            <p:cNvSpPr/>
            <p:nvPr/>
          </p:nvSpPr>
          <p:spPr>
            <a:xfrm>
              <a:off x="7000875" y="721784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PTE1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DCEA136-7CE8-0B9C-4FD4-44774DAB58A3}"/>
                </a:ext>
              </a:extLst>
            </p:cNvPr>
            <p:cNvSpPr/>
            <p:nvPr/>
          </p:nvSpPr>
          <p:spPr>
            <a:xfrm>
              <a:off x="7182908" y="721784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PTE15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0C4210-B5ED-C45C-9BF1-486F4A1AB39B}"/>
                </a:ext>
              </a:extLst>
            </p:cNvPr>
            <p:cNvSpPr/>
            <p:nvPr/>
          </p:nvSpPr>
          <p:spPr>
            <a:xfrm>
              <a:off x="7371291" y="718608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NC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0BFA5C1-3FB8-66B5-9455-722AB4929CC8}"/>
                </a:ext>
              </a:extLst>
            </p:cNvPr>
            <p:cNvSpPr/>
            <p:nvPr/>
          </p:nvSpPr>
          <p:spPr>
            <a:xfrm>
              <a:off x="7560732" y="72019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NC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830BFA-B9C4-1BE6-4BEC-5F374418C711}"/>
                </a:ext>
              </a:extLst>
            </p:cNvPr>
            <p:cNvSpPr/>
            <p:nvPr/>
          </p:nvSpPr>
          <p:spPr>
            <a:xfrm>
              <a:off x="7770277" y="718608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261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Poppins SemiBold"/>
                <a:cs typeface="Poppins SemiBold"/>
              </a:rPr>
              <a:t>04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1055757"/>
            <a:ext cx="4230687" cy="2374900"/>
          </a:xfrm>
        </p:spPr>
        <p:txBody>
          <a:bodyPr/>
          <a:lstStyle/>
          <a:p>
            <a:r>
              <a:rPr lang="en-GB">
                <a:latin typeface="Poppins SemiBold"/>
                <a:cs typeface="Poppins SemiBold"/>
              </a:rPr>
              <a:t>Brake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70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A08F5-5C28-EB88-C022-C237A65B4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14855"/>
            <a:ext cx="9144000" cy="7867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/>
              <a:t>BRAKE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254E797-169E-10A3-2578-0AED8433F8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26" b="1"/>
          <a:stretch/>
        </p:blipFill>
        <p:spPr bwMode="auto">
          <a:xfrm>
            <a:off x="890154" y="984062"/>
            <a:ext cx="5114501" cy="350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3D9A28C-DC8E-5F79-662E-C9B4103C3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9" r="11727" b="1"/>
          <a:stretch/>
        </p:blipFill>
        <p:spPr bwMode="auto">
          <a:xfrm>
            <a:off x="6225444" y="984063"/>
            <a:ext cx="5114501" cy="350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404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B2F6FB-E4A5-D215-CACB-DFE30853C68D}"/>
              </a:ext>
            </a:extLst>
          </p:cNvPr>
          <p:cNvSpPr/>
          <p:nvPr/>
        </p:nvSpPr>
        <p:spPr>
          <a:xfrm>
            <a:off x="3922040" y="542944"/>
            <a:ext cx="4924425" cy="55245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BAND WITH 8 LEDS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CBD6386-8AFF-9730-C96B-4DF1EF4F373A}"/>
              </a:ext>
            </a:extLst>
          </p:cNvPr>
          <p:cNvGrpSpPr/>
          <p:nvPr/>
        </p:nvGrpSpPr>
        <p:grpSpPr>
          <a:xfrm>
            <a:off x="6464949" y="1477140"/>
            <a:ext cx="1092200" cy="508000"/>
            <a:chOff x="6942667" y="406400"/>
            <a:chExt cx="1092200" cy="50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05B133-A828-397E-14A7-2D4DB2E30717}"/>
                </a:ext>
              </a:extLst>
            </p:cNvPr>
            <p:cNvSpPr/>
            <p:nvPr/>
          </p:nvSpPr>
          <p:spPr>
            <a:xfrm>
              <a:off x="6942667" y="406400"/>
              <a:ext cx="1092200" cy="5080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PINS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C9C7FD-258E-7F16-EF30-8D587E7156F7}"/>
                </a:ext>
              </a:extLst>
            </p:cNvPr>
            <p:cNvSpPr/>
            <p:nvPr/>
          </p:nvSpPr>
          <p:spPr>
            <a:xfrm>
              <a:off x="6942667" y="406400"/>
              <a:ext cx="1092200" cy="5080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PINS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9B0764-ABBD-433F-6A0B-64D8FD2BD291}"/>
                </a:ext>
              </a:extLst>
            </p:cNvPr>
            <p:cNvSpPr/>
            <p:nvPr/>
          </p:nvSpPr>
          <p:spPr>
            <a:xfrm>
              <a:off x="7000875" y="457200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FBB867-AC65-C75A-7A35-26022C414738}"/>
                </a:ext>
              </a:extLst>
            </p:cNvPr>
            <p:cNvSpPr/>
            <p:nvPr/>
          </p:nvSpPr>
          <p:spPr>
            <a:xfrm>
              <a:off x="7178145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4F8C33-DF28-125D-354C-8E4E28EC877F}"/>
                </a:ext>
              </a:extLst>
            </p:cNvPr>
            <p:cNvSpPr/>
            <p:nvPr/>
          </p:nvSpPr>
          <p:spPr>
            <a:xfrm>
              <a:off x="7371291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6D4F00-C5C8-09CF-19EA-B9E1E5828A20}"/>
                </a:ext>
              </a:extLst>
            </p:cNvPr>
            <p:cNvSpPr/>
            <p:nvPr/>
          </p:nvSpPr>
          <p:spPr>
            <a:xfrm>
              <a:off x="7560732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3942F0F-8FBE-DCF0-26F5-1B4003BBE997}"/>
                </a:ext>
              </a:extLst>
            </p:cNvPr>
            <p:cNvSpPr/>
            <p:nvPr/>
          </p:nvSpPr>
          <p:spPr>
            <a:xfrm>
              <a:off x="7775043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0089CE-9E25-688D-F778-B10897E27B4A}"/>
                </a:ext>
              </a:extLst>
            </p:cNvPr>
            <p:cNvSpPr/>
            <p:nvPr/>
          </p:nvSpPr>
          <p:spPr>
            <a:xfrm>
              <a:off x="7025726" y="731884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566981-AC00-8D8E-C6BF-17AF4881FB21}"/>
                </a:ext>
              </a:extLst>
            </p:cNvPr>
            <p:cNvSpPr/>
            <p:nvPr/>
          </p:nvSpPr>
          <p:spPr>
            <a:xfrm>
              <a:off x="7199573" y="729987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1C087CC-A243-1974-DEF5-71A87652429D}"/>
                </a:ext>
              </a:extLst>
            </p:cNvPr>
            <p:cNvSpPr/>
            <p:nvPr/>
          </p:nvSpPr>
          <p:spPr>
            <a:xfrm>
              <a:off x="7371291" y="729987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6EA9950-1011-1A48-B391-6B66D6B620B0}"/>
                </a:ext>
              </a:extLst>
            </p:cNvPr>
            <p:cNvSpPr/>
            <p:nvPr/>
          </p:nvSpPr>
          <p:spPr>
            <a:xfrm>
              <a:off x="7560731" y="73532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502FBA2-70C1-58EE-459B-5DDF44C780DB}"/>
                </a:ext>
              </a:extLst>
            </p:cNvPr>
            <p:cNvSpPr/>
            <p:nvPr/>
          </p:nvSpPr>
          <p:spPr>
            <a:xfrm>
              <a:off x="7769748" y="73532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14ECAEE-EF78-3E0F-2DD6-6DF26C2C3235}"/>
              </a:ext>
            </a:extLst>
          </p:cNvPr>
          <p:cNvSpPr/>
          <p:nvPr/>
        </p:nvSpPr>
        <p:spPr>
          <a:xfrm>
            <a:off x="5922290" y="2790845"/>
            <a:ext cx="371475" cy="24479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736E70-FB1B-76A0-3F8A-F6B26938C798}"/>
              </a:ext>
            </a:extLst>
          </p:cNvPr>
          <p:cNvSpPr/>
          <p:nvPr/>
        </p:nvSpPr>
        <p:spPr>
          <a:xfrm>
            <a:off x="5684693" y="5153045"/>
            <a:ext cx="846667" cy="88582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7BE2FB-1DA8-1D3E-1E76-C025F92FBE44}"/>
              </a:ext>
            </a:extLst>
          </p:cNvPr>
          <p:cNvSpPr/>
          <p:nvPr/>
        </p:nvSpPr>
        <p:spPr>
          <a:xfrm>
            <a:off x="5751102" y="5238770"/>
            <a:ext cx="713847" cy="7239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BA227A-2506-7B70-6CE4-CE10A079237A}"/>
              </a:ext>
            </a:extLst>
          </p:cNvPr>
          <p:cNvSpPr/>
          <p:nvPr/>
        </p:nvSpPr>
        <p:spPr>
          <a:xfrm>
            <a:off x="5531765" y="2762270"/>
            <a:ext cx="152928" cy="36195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7A8601-7D08-0B89-8066-18D5E5469FA1}"/>
              </a:ext>
            </a:extLst>
          </p:cNvPr>
          <p:cNvSpPr/>
          <p:nvPr/>
        </p:nvSpPr>
        <p:spPr>
          <a:xfrm>
            <a:off x="5274590" y="2219345"/>
            <a:ext cx="171450" cy="361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827FA5-6881-CE1B-66EA-6DF1B1A6B2AA}"/>
              </a:ext>
            </a:extLst>
          </p:cNvPr>
          <p:cNvSpPr/>
          <p:nvPr/>
        </p:nvSpPr>
        <p:spPr>
          <a:xfrm>
            <a:off x="5274590" y="2762271"/>
            <a:ext cx="171450" cy="361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9A51663-A67F-F507-FA28-18416CC6A587}"/>
              </a:ext>
            </a:extLst>
          </p:cNvPr>
          <p:cNvSpPr/>
          <p:nvPr/>
        </p:nvSpPr>
        <p:spPr>
          <a:xfrm>
            <a:off x="3321965" y="3200420"/>
            <a:ext cx="1181100" cy="2447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HW-083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550A8A-B5A4-39B0-BA76-B3151950865F}"/>
              </a:ext>
            </a:extLst>
          </p:cNvPr>
          <p:cNvGrpSpPr/>
          <p:nvPr/>
        </p:nvGrpSpPr>
        <p:grpSpPr>
          <a:xfrm>
            <a:off x="3573187" y="5410220"/>
            <a:ext cx="697706" cy="476250"/>
            <a:chOff x="10513219" y="2839135"/>
            <a:chExt cx="370416" cy="228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36942B-B7EB-48BF-913C-9F27BF5B9DF2}"/>
                </a:ext>
              </a:extLst>
            </p:cNvPr>
            <p:cNvSpPr/>
            <p:nvPr/>
          </p:nvSpPr>
          <p:spPr>
            <a:xfrm>
              <a:off x="10513219" y="2839135"/>
              <a:ext cx="370416" cy="2286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815DB3-6BD0-CD18-AFFD-36B8D1868BC4}"/>
                </a:ext>
              </a:extLst>
            </p:cNvPr>
            <p:cNvSpPr/>
            <p:nvPr/>
          </p:nvSpPr>
          <p:spPr>
            <a:xfrm>
              <a:off x="10557272" y="289866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4A20ABF-E35A-142E-4909-130783693901}"/>
                </a:ext>
              </a:extLst>
            </p:cNvPr>
            <p:cNvSpPr/>
            <p:nvPr/>
          </p:nvSpPr>
          <p:spPr>
            <a:xfrm>
              <a:off x="10725149" y="289866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DE8843-6851-FABA-2EEB-48A11C16B948}"/>
              </a:ext>
            </a:extLst>
          </p:cNvPr>
          <p:cNvGrpSpPr/>
          <p:nvPr/>
        </p:nvGrpSpPr>
        <p:grpSpPr>
          <a:xfrm>
            <a:off x="3540545" y="3057743"/>
            <a:ext cx="697706" cy="476250"/>
            <a:chOff x="10513219" y="2839135"/>
            <a:chExt cx="370416" cy="2286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60BFCB-338B-EC3D-D49F-DF1DA9EBA3D7}"/>
                </a:ext>
              </a:extLst>
            </p:cNvPr>
            <p:cNvSpPr/>
            <p:nvPr/>
          </p:nvSpPr>
          <p:spPr>
            <a:xfrm>
              <a:off x="10513219" y="2839135"/>
              <a:ext cx="370416" cy="2286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BD9DEB8-F961-2E42-54F2-48C444DEF5F7}"/>
                </a:ext>
              </a:extLst>
            </p:cNvPr>
            <p:cNvSpPr/>
            <p:nvPr/>
          </p:nvSpPr>
          <p:spPr>
            <a:xfrm>
              <a:off x="10557272" y="289866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BC707D5-E38E-2EB8-1B6D-97E3CB207CEA}"/>
                </a:ext>
              </a:extLst>
            </p:cNvPr>
            <p:cNvSpPr/>
            <p:nvPr/>
          </p:nvSpPr>
          <p:spPr>
            <a:xfrm>
              <a:off x="10725149" y="289866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AF15AA78-41D0-55B8-0E9B-35C29C018A76}"/>
              </a:ext>
            </a:extLst>
          </p:cNvPr>
          <p:cNvSpPr/>
          <p:nvPr/>
        </p:nvSpPr>
        <p:spPr>
          <a:xfrm rot="16200000">
            <a:off x="3520833" y="708305"/>
            <a:ext cx="503898" cy="23323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EBB22A-2113-EFC3-89F2-E3B8D466E55E}"/>
              </a:ext>
            </a:extLst>
          </p:cNvPr>
          <p:cNvGrpSpPr/>
          <p:nvPr/>
        </p:nvGrpSpPr>
        <p:grpSpPr>
          <a:xfrm rot="16200000">
            <a:off x="3555402" y="756863"/>
            <a:ext cx="476251" cy="126458"/>
            <a:chOff x="3867150" y="1937808"/>
            <a:chExt cx="494241" cy="112714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E656472-9FA6-DAC9-48AE-B9F76B14C1E3}"/>
                </a:ext>
              </a:extLst>
            </p:cNvPr>
            <p:cNvSpPr/>
            <p:nvPr/>
          </p:nvSpPr>
          <p:spPr>
            <a:xfrm>
              <a:off x="3867150" y="1940984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50573BD-20E9-4874-F057-42328926E01F}"/>
                </a:ext>
              </a:extLst>
            </p:cNvPr>
            <p:cNvSpPr/>
            <p:nvPr/>
          </p:nvSpPr>
          <p:spPr>
            <a:xfrm>
              <a:off x="4049183" y="1940984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C48B37F-8F5E-ED46-0AA7-5ACEBF623F21}"/>
                </a:ext>
              </a:extLst>
            </p:cNvPr>
            <p:cNvSpPr/>
            <p:nvPr/>
          </p:nvSpPr>
          <p:spPr>
            <a:xfrm>
              <a:off x="4237566" y="1937808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84C20FA-FD97-0F68-ADE0-1C4BE5ED6C01}"/>
              </a:ext>
            </a:extLst>
          </p:cNvPr>
          <p:cNvSpPr txBox="1"/>
          <p:nvPr/>
        </p:nvSpPr>
        <p:spPr>
          <a:xfrm rot="10800000">
            <a:off x="5955211" y="3409970"/>
            <a:ext cx="338554" cy="12668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000"/>
              <a:t>PRESSURE SENSOR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5522B8-0EE2-6C34-6987-596844EFBB43}"/>
              </a:ext>
            </a:extLst>
          </p:cNvPr>
          <p:cNvSpPr txBox="1"/>
          <p:nvPr/>
        </p:nvSpPr>
        <p:spPr>
          <a:xfrm>
            <a:off x="4898618" y="2804745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15K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A61BE4-E270-D86C-E595-D61E012AB043}"/>
              </a:ext>
            </a:extLst>
          </p:cNvPr>
          <p:cNvSpPr txBox="1"/>
          <p:nvPr/>
        </p:nvSpPr>
        <p:spPr>
          <a:xfrm>
            <a:off x="4898618" y="2306096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15K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1BE3EBF-2506-A293-3D37-A5B89DBD592B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>
            <a:off x="5360315" y="2581295"/>
            <a:ext cx="0" cy="180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3487D2E-830A-760F-8DAF-7D785F30F606}"/>
              </a:ext>
            </a:extLst>
          </p:cNvPr>
          <p:cNvCxnSpPr>
            <a:stCxn id="23" idx="0"/>
          </p:cNvCxnSpPr>
          <p:nvPr/>
        </p:nvCxnSpPr>
        <p:spPr>
          <a:xfrm rot="16200000" flipV="1">
            <a:off x="5436647" y="2590688"/>
            <a:ext cx="95250" cy="24791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33118E9-D41F-CD87-78F1-97C29962EB41}"/>
              </a:ext>
            </a:extLst>
          </p:cNvPr>
          <p:cNvCxnSpPr>
            <a:stCxn id="23" idx="4"/>
            <a:endCxn id="25" idx="2"/>
          </p:cNvCxnSpPr>
          <p:nvPr/>
        </p:nvCxnSpPr>
        <p:spPr>
          <a:xfrm rot="5400000">
            <a:off x="5484272" y="3000263"/>
            <a:ext cx="1" cy="247914"/>
          </a:xfrm>
          <a:prstGeom prst="bentConnector3">
            <a:avLst>
              <a:gd name="adj1" fmla="val 22860100000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0B556615-5E24-CBAF-A9B2-FB4B1CD96F7C}"/>
              </a:ext>
            </a:extLst>
          </p:cNvPr>
          <p:cNvCxnSpPr>
            <a:stCxn id="24" idx="0"/>
            <a:endCxn id="33" idx="0"/>
          </p:cNvCxnSpPr>
          <p:nvPr/>
        </p:nvCxnSpPr>
        <p:spPr>
          <a:xfrm rot="16200000" flipH="1" flipV="1">
            <a:off x="4069016" y="1890467"/>
            <a:ext cx="962421" cy="1620176"/>
          </a:xfrm>
          <a:prstGeom prst="bentConnector3">
            <a:avLst>
              <a:gd name="adj1" fmla="val -23753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75" name="Connector: Elbow 3074">
            <a:extLst>
              <a:ext uri="{FF2B5EF4-FFF2-40B4-BE49-F238E27FC236}">
                <a16:creationId xmlns:a16="http://schemas.microsoft.com/office/drawing/2014/main" id="{6C69E919-6C3B-E9CA-89D6-12B13D64DF78}"/>
              </a:ext>
            </a:extLst>
          </p:cNvPr>
          <p:cNvCxnSpPr>
            <a:cxnSpLocks/>
            <a:stCxn id="42" idx="0"/>
          </p:cNvCxnSpPr>
          <p:nvPr/>
        </p:nvCxnSpPr>
        <p:spPr>
          <a:xfrm rot="10800000" flipH="1" flipV="1">
            <a:off x="3730298" y="641625"/>
            <a:ext cx="883891" cy="1349119"/>
          </a:xfrm>
          <a:prstGeom prst="bentConnector4">
            <a:avLst>
              <a:gd name="adj1" fmla="val -25863"/>
              <a:gd name="adj2" fmla="val 522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079" name="Group 3078">
            <a:extLst>
              <a:ext uri="{FF2B5EF4-FFF2-40B4-BE49-F238E27FC236}">
                <a16:creationId xmlns:a16="http://schemas.microsoft.com/office/drawing/2014/main" id="{E694E4AB-235B-2C73-9BA0-F02A525563C8}"/>
              </a:ext>
            </a:extLst>
          </p:cNvPr>
          <p:cNvGrpSpPr/>
          <p:nvPr/>
        </p:nvGrpSpPr>
        <p:grpSpPr>
          <a:xfrm>
            <a:off x="5879656" y="2605107"/>
            <a:ext cx="452685" cy="314325"/>
            <a:chOff x="10513219" y="2839135"/>
            <a:chExt cx="370416" cy="228600"/>
          </a:xfrm>
        </p:grpSpPr>
        <p:sp>
          <p:nvSpPr>
            <p:cNvPr id="3080" name="Rectangle 3079">
              <a:extLst>
                <a:ext uri="{FF2B5EF4-FFF2-40B4-BE49-F238E27FC236}">
                  <a16:creationId xmlns:a16="http://schemas.microsoft.com/office/drawing/2014/main" id="{29471F1D-FDB2-353B-8BAB-FAC1B652A76F}"/>
                </a:ext>
              </a:extLst>
            </p:cNvPr>
            <p:cNvSpPr/>
            <p:nvPr/>
          </p:nvSpPr>
          <p:spPr>
            <a:xfrm>
              <a:off x="10513219" y="2839135"/>
              <a:ext cx="370416" cy="2286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1" name="Oval 3080">
              <a:extLst>
                <a:ext uri="{FF2B5EF4-FFF2-40B4-BE49-F238E27FC236}">
                  <a16:creationId xmlns:a16="http://schemas.microsoft.com/office/drawing/2014/main" id="{99FA4976-5E98-BED1-95E0-938C5DF70848}"/>
                </a:ext>
              </a:extLst>
            </p:cNvPr>
            <p:cNvSpPr/>
            <p:nvPr/>
          </p:nvSpPr>
          <p:spPr>
            <a:xfrm>
              <a:off x="10557272" y="289866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2" name="Oval 3081">
              <a:extLst>
                <a:ext uri="{FF2B5EF4-FFF2-40B4-BE49-F238E27FC236}">
                  <a16:creationId xmlns:a16="http://schemas.microsoft.com/office/drawing/2014/main" id="{D88513F6-5951-E279-5018-0364FA945B9B}"/>
                </a:ext>
              </a:extLst>
            </p:cNvPr>
            <p:cNvSpPr/>
            <p:nvPr/>
          </p:nvSpPr>
          <p:spPr>
            <a:xfrm>
              <a:off x="10725149" y="289866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88" name="Connector: Elbow 3087">
            <a:extLst>
              <a:ext uri="{FF2B5EF4-FFF2-40B4-BE49-F238E27FC236}">
                <a16:creationId xmlns:a16="http://schemas.microsoft.com/office/drawing/2014/main" id="{9A1620C8-E928-E15E-02B9-8465B61D9CFB}"/>
              </a:ext>
            </a:extLst>
          </p:cNvPr>
          <p:cNvCxnSpPr>
            <a:cxnSpLocks/>
            <a:stCxn id="3081" idx="2"/>
            <a:endCxn id="23" idx="4"/>
          </p:cNvCxnSpPr>
          <p:nvPr/>
        </p:nvCxnSpPr>
        <p:spPr>
          <a:xfrm rot="10800000" flipV="1">
            <a:off x="5608229" y="2762270"/>
            <a:ext cx="325264" cy="361950"/>
          </a:xfrm>
          <a:prstGeom prst="bentConnector4">
            <a:avLst>
              <a:gd name="adj1" fmla="val 38246"/>
              <a:gd name="adj2" fmla="val 163158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91" name="Connector: Elbow 3090">
            <a:extLst>
              <a:ext uri="{FF2B5EF4-FFF2-40B4-BE49-F238E27FC236}">
                <a16:creationId xmlns:a16="http://schemas.microsoft.com/office/drawing/2014/main" id="{447B8AD5-B620-5989-20C8-E6A1A7099FF7}"/>
              </a:ext>
            </a:extLst>
          </p:cNvPr>
          <p:cNvCxnSpPr>
            <a:cxnSpLocks/>
            <a:stCxn id="3082" idx="0"/>
            <a:endCxn id="25" idx="0"/>
          </p:cNvCxnSpPr>
          <p:nvPr/>
        </p:nvCxnSpPr>
        <p:spPr>
          <a:xfrm rot="16200000" flipH="1" flipV="1">
            <a:off x="5749662" y="2297614"/>
            <a:ext cx="75309" cy="854003"/>
          </a:xfrm>
          <a:prstGeom prst="bentConnector3">
            <a:avLst>
              <a:gd name="adj1" fmla="val -252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8" name="Connector: Elbow 3097">
            <a:extLst>
              <a:ext uri="{FF2B5EF4-FFF2-40B4-BE49-F238E27FC236}">
                <a16:creationId xmlns:a16="http://schemas.microsoft.com/office/drawing/2014/main" id="{E3427CCF-3BAB-3485-A779-CAB368EF4B29}"/>
              </a:ext>
            </a:extLst>
          </p:cNvPr>
          <p:cNvCxnSpPr>
            <a:cxnSpLocks/>
            <a:endCxn id="18" idx="6"/>
          </p:cNvCxnSpPr>
          <p:nvPr/>
        </p:nvCxnSpPr>
        <p:spPr>
          <a:xfrm flipV="1">
            <a:off x="5352112" y="1860835"/>
            <a:ext cx="2063743" cy="239472"/>
          </a:xfrm>
          <a:prstGeom prst="bentConnector3">
            <a:avLst>
              <a:gd name="adj1" fmla="val 111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02" name="Arrow: Down 3101">
            <a:extLst>
              <a:ext uri="{FF2B5EF4-FFF2-40B4-BE49-F238E27FC236}">
                <a16:creationId xmlns:a16="http://schemas.microsoft.com/office/drawing/2014/main" id="{FD2C4A03-62A8-3668-2984-344541E50485}"/>
              </a:ext>
            </a:extLst>
          </p:cNvPr>
          <p:cNvSpPr/>
          <p:nvPr/>
        </p:nvSpPr>
        <p:spPr>
          <a:xfrm rot="10800000">
            <a:off x="5288613" y="3397663"/>
            <a:ext cx="126999" cy="149225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3" name="Arrow: Down 3102">
            <a:extLst>
              <a:ext uri="{FF2B5EF4-FFF2-40B4-BE49-F238E27FC236}">
                <a16:creationId xmlns:a16="http://schemas.microsoft.com/office/drawing/2014/main" id="{3FE860A2-61EB-AB84-208F-F96173864DD3}"/>
              </a:ext>
            </a:extLst>
          </p:cNvPr>
          <p:cNvSpPr/>
          <p:nvPr/>
        </p:nvSpPr>
        <p:spPr>
          <a:xfrm>
            <a:off x="7288856" y="1309445"/>
            <a:ext cx="126999" cy="149225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4" name="Oval 3103">
            <a:extLst>
              <a:ext uri="{FF2B5EF4-FFF2-40B4-BE49-F238E27FC236}">
                <a16:creationId xmlns:a16="http://schemas.microsoft.com/office/drawing/2014/main" id="{1DB5CEE4-F20F-4893-125D-C8420CF5B3CB}"/>
              </a:ext>
            </a:extLst>
          </p:cNvPr>
          <p:cNvSpPr/>
          <p:nvPr/>
        </p:nvSpPr>
        <p:spPr>
          <a:xfrm>
            <a:off x="5337454" y="333232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06" name="Connector: Elbow 3105">
            <a:extLst>
              <a:ext uri="{FF2B5EF4-FFF2-40B4-BE49-F238E27FC236}">
                <a16:creationId xmlns:a16="http://schemas.microsoft.com/office/drawing/2014/main" id="{7452D794-0694-5379-BDA2-9E0708D81831}"/>
              </a:ext>
            </a:extLst>
          </p:cNvPr>
          <p:cNvCxnSpPr>
            <a:stCxn id="34" idx="0"/>
            <a:endCxn id="3104" idx="2"/>
          </p:cNvCxnSpPr>
          <p:nvPr/>
        </p:nvCxnSpPr>
        <p:spPr>
          <a:xfrm rot="16200000" flipH="1">
            <a:off x="4610191" y="2627923"/>
            <a:ext cx="173420" cy="1281106"/>
          </a:xfrm>
          <a:prstGeom prst="bentConnector4">
            <a:avLst>
              <a:gd name="adj1" fmla="val -131819"/>
              <a:gd name="adj2" fmla="val 54551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08" name="Connector: Elbow 3107">
            <a:extLst>
              <a:ext uri="{FF2B5EF4-FFF2-40B4-BE49-F238E27FC236}">
                <a16:creationId xmlns:a16="http://schemas.microsoft.com/office/drawing/2014/main" id="{F0F898FC-0CED-8463-1311-84F8F7912175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2978354" y="1875173"/>
            <a:ext cx="1894880" cy="260969"/>
          </a:xfrm>
          <a:prstGeom prst="bentConnector3">
            <a:avLst>
              <a:gd name="adj1" fmla="val 59886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13" name="Oval 3112">
            <a:extLst>
              <a:ext uri="{FF2B5EF4-FFF2-40B4-BE49-F238E27FC236}">
                <a16:creationId xmlns:a16="http://schemas.microsoft.com/office/drawing/2014/main" id="{E561E824-13F1-0245-9F2F-63E2768BEE32}"/>
              </a:ext>
            </a:extLst>
          </p:cNvPr>
          <p:cNvSpPr/>
          <p:nvPr/>
        </p:nvSpPr>
        <p:spPr>
          <a:xfrm>
            <a:off x="5339784" y="26489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4" name="Arrow: Right 3113">
            <a:extLst>
              <a:ext uri="{FF2B5EF4-FFF2-40B4-BE49-F238E27FC236}">
                <a16:creationId xmlns:a16="http://schemas.microsoft.com/office/drawing/2014/main" id="{36FBDFD7-CB2F-047B-DB04-E95D9ACFA2F4}"/>
              </a:ext>
            </a:extLst>
          </p:cNvPr>
          <p:cNvSpPr/>
          <p:nvPr/>
        </p:nvSpPr>
        <p:spPr>
          <a:xfrm>
            <a:off x="5188865" y="2623769"/>
            <a:ext cx="125208" cy="9301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5" name="Arrow: Right 3114">
            <a:extLst>
              <a:ext uri="{FF2B5EF4-FFF2-40B4-BE49-F238E27FC236}">
                <a16:creationId xmlns:a16="http://schemas.microsoft.com/office/drawing/2014/main" id="{FDD6A6C1-DFA7-10BE-07CB-F9A41472C704}"/>
              </a:ext>
            </a:extLst>
          </p:cNvPr>
          <p:cNvSpPr/>
          <p:nvPr/>
        </p:nvSpPr>
        <p:spPr>
          <a:xfrm rot="16200000">
            <a:off x="6694028" y="1990858"/>
            <a:ext cx="136621" cy="12382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6" name="Arrow: Right 3115">
            <a:extLst>
              <a:ext uri="{FF2B5EF4-FFF2-40B4-BE49-F238E27FC236}">
                <a16:creationId xmlns:a16="http://schemas.microsoft.com/office/drawing/2014/main" id="{D04BE6DB-D02B-2A5C-6D62-0FA29CCC6706}"/>
              </a:ext>
            </a:extLst>
          </p:cNvPr>
          <p:cNvSpPr/>
          <p:nvPr/>
        </p:nvSpPr>
        <p:spPr>
          <a:xfrm>
            <a:off x="3528865" y="763492"/>
            <a:ext cx="203214" cy="119319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7" name="Arrow: Right 3116">
            <a:extLst>
              <a:ext uri="{FF2B5EF4-FFF2-40B4-BE49-F238E27FC236}">
                <a16:creationId xmlns:a16="http://schemas.microsoft.com/office/drawing/2014/main" id="{77C0B2AA-070E-CB18-FF19-0BAEE06AA8FC}"/>
              </a:ext>
            </a:extLst>
          </p:cNvPr>
          <p:cNvSpPr/>
          <p:nvPr/>
        </p:nvSpPr>
        <p:spPr>
          <a:xfrm>
            <a:off x="6214318" y="1804023"/>
            <a:ext cx="203214" cy="119319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8" name="Arrow: Down 3117">
            <a:extLst>
              <a:ext uri="{FF2B5EF4-FFF2-40B4-BE49-F238E27FC236}">
                <a16:creationId xmlns:a16="http://schemas.microsoft.com/office/drawing/2014/main" id="{B1EBCB42-199F-7B3B-590A-C7DCA24EEE86}"/>
              </a:ext>
            </a:extLst>
          </p:cNvPr>
          <p:cNvSpPr/>
          <p:nvPr/>
        </p:nvSpPr>
        <p:spPr>
          <a:xfrm rot="10800000">
            <a:off x="3718142" y="5930269"/>
            <a:ext cx="123825" cy="26273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9" name="Arrow: Down 3118">
            <a:extLst>
              <a:ext uri="{FF2B5EF4-FFF2-40B4-BE49-F238E27FC236}">
                <a16:creationId xmlns:a16="http://schemas.microsoft.com/office/drawing/2014/main" id="{5D266AEA-F79F-6348-201A-A7A2F3FFAA98}"/>
              </a:ext>
            </a:extLst>
          </p:cNvPr>
          <p:cNvSpPr/>
          <p:nvPr/>
        </p:nvSpPr>
        <p:spPr>
          <a:xfrm rot="10800000">
            <a:off x="4006522" y="5930268"/>
            <a:ext cx="123825" cy="26273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1" name="TextBox 3120">
            <a:extLst>
              <a:ext uri="{FF2B5EF4-FFF2-40B4-BE49-F238E27FC236}">
                <a16:creationId xmlns:a16="http://schemas.microsoft.com/office/drawing/2014/main" id="{CF7B459C-A065-ECAC-7E0A-FE431BD9F610}"/>
              </a:ext>
            </a:extLst>
          </p:cNvPr>
          <p:cNvSpPr txBox="1"/>
          <p:nvPr/>
        </p:nvSpPr>
        <p:spPr>
          <a:xfrm>
            <a:off x="3349044" y="5962670"/>
            <a:ext cx="4090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12V</a:t>
            </a:r>
          </a:p>
        </p:txBody>
      </p:sp>
      <p:sp>
        <p:nvSpPr>
          <p:cNvPr id="3122" name="TextBox 3121">
            <a:extLst>
              <a:ext uri="{FF2B5EF4-FFF2-40B4-BE49-F238E27FC236}">
                <a16:creationId xmlns:a16="http://schemas.microsoft.com/office/drawing/2014/main" id="{DAF1EE4C-12DA-F694-8FCE-296B2396A651}"/>
              </a:ext>
            </a:extLst>
          </p:cNvPr>
          <p:cNvSpPr txBox="1"/>
          <p:nvPr/>
        </p:nvSpPr>
        <p:spPr>
          <a:xfrm flipH="1">
            <a:off x="4078545" y="5962670"/>
            <a:ext cx="424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GND</a:t>
            </a:r>
          </a:p>
        </p:txBody>
      </p:sp>
      <p:sp>
        <p:nvSpPr>
          <p:cNvPr id="3138" name="TextBox 3137">
            <a:extLst>
              <a:ext uri="{FF2B5EF4-FFF2-40B4-BE49-F238E27FC236}">
                <a16:creationId xmlns:a16="http://schemas.microsoft.com/office/drawing/2014/main" id="{56709CDA-D2DB-A8B8-DBB4-F44FA0A0B8DE}"/>
              </a:ext>
            </a:extLst>
          </p:cNvPr>
          <p:cNvSpPr txBox="1"/>
          <p:nvPr/>
        </p:nvSpPr>
        <p:spPr>
          <a:xfrm>
            <a:off x="5337454" y="1423100"/>
            <a:ext cx="86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PTE 16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9BCB98A-A939-7B0C-8548-9AEC8B51916D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6105998" y="1633509"/>
            <a:ext cx="460144" cy="185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077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Poppins SemiBold"/>
                <a:cs typeface="Poppins SemiBold"/>
              </a:rPr>
              <a:t>05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978453"/>
            <a:ext cx="5445469" cy="2452204"/>
          </a:xfrm>
        </p:spPr>
        <p:txBody>
          <a:bodyPr/>
          <a:lstStyle/>
          <a:p>
            <a:r>
              <a:rPr lang="en-GB">
                <a:latin typeface="Poppins SemiBold"/>
                <a:cs typeface="Poppins SemiBold"/>
              </a:rPr>
              <a:t>Door Control + HVAC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616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47A9C674-1D41-9AE4-210B-1A8C4A12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" r="-1" b="90"/>
          <a:stretch/>
        </p:blipFill>
        <p:spPr bwMode="auto">
          <a:xfrm>
            <a:off x="20" y="655"/>
            <a:ext cx="8115280" cy="446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9815E9-46F7-AFD9-E153-A574099DE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40" b="2"/>
          <a:stretch/>
        </p:blipFill>
        <p:spPr bwMode="auto">
          <a:xfrm rot="16200000">
            <a:off x="7919211" y="196081"/>
            <a:ext cx="4468876" cy="407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3CB5B8-35D7-FD4B-24E6-93DA7AD39926}"/>
              </a:ext>
            </a:extLst>
          </p:cNvPr>
          <p:cNvSpPr txBox="1">
            <a:spLocks/>
          </p:cNvSpPr>
          <p:nvPr/>
        </p:nvSpPr>
        <p:spPr>
          <a:xfrm>
            <a:off x="1127573" y="4905953"/>
            <a:ext cx="9932691" cy="8587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STEPPER AND TEMP FAN</a:t>
            </a:r>
          </a:p>
        </p:txBody>
      </p:sp>
    </p:spTree>
    <p:extLst>
      <p:ext uri="{BB962C8B-B14F-4D97-AF65-F5344CB8AC3E}">
        <p14:creationId xmlns:p14="http://schemas.microsoft.com/office/powerpoint/2010/main" val="2123842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kern="100" dirty="0">
                <a:solidFill>
                  <a:srgbClr val="F9B500"/>
                </a:solidFill>
                <a:effectLst/>
                <a:latin typeface="+mn-lt"/>
                <a:ea typeface="DengXian"/>
                <a:cs typeface="Times New Roman"/>
              </a:rPr>
              <a:t>General topics</a:t>
            </a:r>
            <a:r>
              <a:rPr lang="en-US" sz="1800" b="1" kern="100" dirty="0">
                <a:effectLst/>
                <a:latin typeface="+mn-lt"/>
                <a:ea typeface="DengXian"/>
                <a:cs typeface="Times New Roman"/>
              </a:rPr>
              <a:t>,</a:t>
            </a:r>
            <a:r>
              <a:rPr lang="en-US" sz="1800" b="1" kern="100" dirty="0">
                <a:solidFill>
                  <a:srgbClr val="F9B500"/>
                </a:solidFill>
                <a:effectLst/>
                <a:latin typeface="+mn-lt"/>
                <a:ea typeface="DengXian"/>
                <a:cs typeface="Times New Roman"/>
              </a:rPr>
              <a:t> </a:t>
            </a:r>
            <a:r>
              <a:rPr lang="en-US" sz="1800" b="1" kern="100" dirty="0">
                <a:solidFill>
                  <a:srgbClr val="0EAFE0"/>
                </a:solidFill>
                <a:effectLst/>
                <a:latin typeface="+mn-lt"/>
                <a:ea typeface="DengXian"/>
                <a:cs typeface="Times New Roman"/>
              </a:rPr>
              <a:t>Courses</a:t>
            </a:r>
            <a:r>
              <a:rPr lang="en-US" sz="1800" kern="100" dirty="0">
                <a:effectLst/>
                <a:latin typeface="+mn-lt"/>
                <a:ea typeface="DengXian"/>
                <a:cs typeface="Times New Roman"/>
              </a:rPr>
              <a:t> </a:t>
            </a:r>
            <a:r>
              <a:rPr lang="en-US" sz="1800" b="1" kern="100" dirty="0">
                <a:effectLst/>
                <a:latin typeface="+mn-lt"/>
                <a:ea typeface="DengXian"/>
                <a:cs typeface="Times New Roman"/>
              </a:rPr>
              <a:t>&amp; </a:t>
            </a:r>
            <a:r>
              <a:rPr lang="en-US" sz="1800" b="1" kern="100" dirty="0">
                <a:solidFill>
                  <a:srgbClr val="69CA00"/>
                </a:solidFill>
                <a:effectLst/>
                <a:latin typeface="+mn-lt"/>
                <a:ea typeface="DengXian"/>
                <a:cs typeface="Times New Roman"/>
              </a:rPr>
              <a:t>Labs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800" kern="100">
              <a:latin typeface="+mn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solidFill>
                  <a:srgbClr val="F9B500"/>
                </a:solidFill>
                <a:effectLst/>
                <a:latin typeface="+mn-lt"/>
                <a:ea typeface="DengXian"/>
                <a:cs typeface="Times New Roman"/>
              </a:rPr>
              <a:t>General Presentation of the Course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solidFill>
                  <a:srgbClr val="0EAFE0"/>
                </a:solidFill>
                <a:effectLst/>
                <a:latin typeface="+mn-lt"/>
                <a:ea typeface="DengXian"/>
                <a:cs typeface="Times New Roman"/>
              </a:rPr>
              <a:t>V-Model, Requirements Engineering, Process </a:t>
            </a:r>
            <a:r>
              <a:rPr lang="en-US" sz="1800" kern="100" dirty="0">
                <a:effectLst/>
                <a:latin typeface="+mn-lt"/>
                <a:ea typeface="DengXian"/>
                <a:cs typeface="Times New Roman"/>
              </a:rPr>
              <a:t>| </a:t>
            </a:r>
            <a:r>
              <a:rPr lang="en-US" sz="1800" kern="100" dirty="0">
                <a:solidFill>
                  <a:srgbClr val="69CA00"/>
                </a:solidFill>
                <a:effectLst/>
                <a:latin typeface="+mn-lt"/>
                <a:ea typeface="DengXian"/>
                <a:cs typeface="Times New Roman"/>
              </a:rPr>
              <a:t>Understand and Create Requirements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AutoNum type="arabicPeriod"/>
            </a:pPr>
            <a:r>
              <a:rPr lang="en-US" sz="1800" kern="100" dirty="0">
                <a:solidFill>
                  <a:srgbClr val="0EAFE0"/>
                </a:solidFill>
                <a:latin typeface="+mn-lt"/>
                <a:ea typeface="DengXian"/>
                <a:cs typeface="Poppins"/>
              </a:rPr>
              <a:t>Architecture (UML)</a:t>
            </a:r>
            <a:r>
              <a:rPr lang="en-US" sz="1800" kern="100" dirty="0">
                <a:solidFill>
                  <a:srgbClr val="000000"/>
                </a:solidFill>
                <a:latin typeface="+mn-lt"/>
                <a:ea typeface="DengXian"/>
                <a:cs typeface="Poppins"/>
              </a:rPr>
              <a:t> | </a:t>
            </a:r>
            <a:r>
              <a:rPr lang="en-US" sz="1800" kern="100" dirty="0">
                <a:solidFill>
                  <a:srgbClr val="69CA00"/>
                </a:solidFill>
                <a:latin typeface="+mn-lt"/>
                <a:ea typeface="DengXian"/>
                <a:cs typeface="Poppins"/>
              </a:rPr>
              <a:t>Virtual Machine Environment Setup</a:t>
            </a:r>
            <a:endParaRPr lang="en-US" sz="1800" kern="100" dirty="0">
              <a:solidFill>
                <a:srgbClr val="69CA00"/>
              </a:solidFill>
              <a:latin typeface="+mn-lt"/>
              <a:ea typeface="DengXian"/>
              <a:cs typeface="Times New Roman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AutoNum type="arabicPeriod"/>
            </a:pPr>
            <a:r>
              <a:rPr lang="en-US" sz="1800" kern="100" dirty="0">
                <a:solidFill>
                  <a:srgbClr val="0EAFE0"/>
                </a:solidFill>
                <a:latin typeface="+mn-lt"/>
                <a:ea typeface="DengXian"/>
                <a:cs typeface="Poppins"/>
              </a:rPr>
              <a:t>Process</a:t>
            </a:r>
            <a:r>
              <a:rPr lang="en-US" sz="1800" kern="100" dirty="0">
                <a:solidFill>
                  <a:srgbClr val="000000"/>
                </a:solidFill>
                <a:latin typeface="+mn-lt"/>
                <a:ea typeface="DengXian"/>
                <a:cs typeface="Poppins"/>
              </a:rPr>
              <a:t> | </a:t>
            </a:r>
            <a:r>
              <a:rPr lang="en-US" sz="1800" kern="100" dirty="0">
                <a:solidFill>
                  <a:srgbClr val="69CA00"/>
                </a:solidFill>
                <a:latin typeface="+mn-lt"/>
                <a:ea typeface="DengXian"/>
                <a:cs typeface="Poppins"/>
              </a:rPr>
              <a:t>Git, IDE Setup, Compile and Flash the Hello World Project</a:t>
            </a:r>
            <a:endParaRPr lang="en-US" sz="1800" kern="100" dirty="0">
              <a:solidFill>
                <a:srgbClr val="69CA00"/>
              </a:solidFill>
              <a:latin typeface="+mn-lt"/>
              <a:ea typeface="DengXian"/>
              <a:cs typeface="Times New Roman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solidFill>
                  <a:srgbClr val="0EAFE0"/>
                </a:solidFill>
                <a:effectLst/>
                <a:latin typeface="+mn-lt"/>
                <a:ea typeface="DengXian"/>
                <a:cs typeface="Times New Roman"/>
              </a:rPr>
              <a:t>How Hardware and Software are Linked</a:t>
            </a:r>
            <a:r>
              <a:rPr lang="en-US" sz="1800" kern="100" dirty="0">
                <a:effectLst/>
                <a:latin typeface="+mn-lt"/>
                <a:ea typeface="DengXian"/>
                <a:cs typeface="Times New Roman"/>
              </a:rPr>
              <a:t> | </a:t>
            </a:r>
            <a:r>
              <a:rPr lang="en-US" sz="1800" kern="100" dirty="0">
                <a:solidFill>
                  <a:srgbClr val="69CA00"/>
                </a:solidFill>
                <a:effectLst/>
                <a:latin typeface="+mn-lt"/>
                <a:ea typeface="DengXian"/>
                <a:cs typeface="Times New Roman"/>
              </a:rPr>
              <a:t>From Compiling to Electrical Signals and Debugging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solidFill>
                  <a:srgbClr val="0EAFE0"/>
                </a:solidFill>
                <a:effectLst/>
                <a:latin typeface="+mn-lt"/>
                <a:ea typeface="DengXian"/>
                <a:cs typeface="Times New Roman"/>
              </a:rPr>
              <a:t>Microcontroller Features (I/O, PWM, ADC, DAC, Timer, Interrupts)</a:t>
            </a:r>
            <a:r>
              <a:rPr lang="en-US" sz="1800" kern="100" dirty="0">
                <a:effectLst/>
                <a:latin typeface="+mn-lt"/>
                <a:ea typeface="DengXian"/>
                <a:cs typeface="Times New Roman"/>
              </a:rPr>
              <a:t> | </a:t>
            </a:r>
            <a:r>
              <a:rPr lang="en-US" sz="1800" kern="100" dirty="0">
                <a:solidFill>
                  <a:srgbClr val="69CA00"/>
                </a:solidFill>
                <a:effectLst/>
                <a:latin typeface="+mn-lt"/>
                <a:ea typeface="DengXian"/>
                <a:cs typeface="Times New Roman"/>
              </a:rPr>
              <a:t>Hands-on Lab (no module – just the dev board)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solidFill>
                  <a:srgbClr val="69CA00"/>
                </a:solidFill>
                <a:effectLst/>
                <a:latin typeface="+mn-lt"/>
                <a:ea typeface="DengXian"/>
                <a:cs typeface="Times New Roman"/>
              </a:rPr>
              <a:t>Node 1: Lights (BCM)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solidFill>
                  <a:srgbClr val="69CA00"/>
                </a:solidFill>
                <a:effectLst/>
                <a:latin typeface="+mn-lt"/>
                <a:ea typeface="DengXian"/>
                <a:cs typeface="Times New Roman"/>
              </a:rPr>
              <a:t>Node 2: Steering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100" dirty="0">
                <a:solidFill>
                  <a:srgbClr val="69CA00"/>
                </a:solidFill>
                <a:effectLst/>
                <a:latin typeface="+mn-lt"/>
                <a:ea typeface="DengXian"/>
                <a:cs typeface="Times New Roman"/>
              </a:rPr>
              <a:t>Node 3: Transmission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kern="100" dirty="0">
                <a:solidFill>
                  <a:srgbClr val="69CA00"/>
                </a:solidFill>
                <a:effectLst/>
                <a:latin typeface="+mn-lt"/>
                <a:ea typeface="DengXian"/>
                <a:cs typeface="Times New Roman"/>
              </a:rPr>
              <a:t>N</a:t>
            </a:r>
            <a:r>
              <a:rPr lang="en-US" sz="1800" kern="100" dirty="0">
                <a:solidFill>
                  <a:srgbClr val="69CA00"/>
                </a:solidFill>
                <a:latin typeface="+mn-lt"/>
                <a:ea typeface="DengXian"/>
                <a:cs typeface="Times New Roman"/>
              </a:rPr>
              <a:t>ode 4: Brakes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kern="100" dirty="0">
                <a:solidFill>
                  <a:srgbClr val="69CA00"/>
                </a:solidFill>
                <a:latin typeface="+mn-lt"/>
                <a:ea typeface="DengXian"/>
                <a:cs typeface="Times New Roman"/>
              </a:rPr>
              <a:t>Node 5: D</a:t>
            </a:r>
            <a:r>
              <a:rPr lang="en-US" sz="1800" kern="100" dirty="0">
                <a:solidFill>
                  <a:srgbClr val="69CA00"/>
                </a:solidFill>
                <a:effectLst/>
                <a:latin typeface="+mn-lt"/>
                <a:ea typeface="DengXian"/>
                <a:cs typeface="Times New Roman"/>
              </a:rPr>
              <a:t>oor Control + HVAC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AutoNum type="arabicPeriod"/>
            </a:pPr>
            <a:r>
              <a:rPr lang="en-US" sz="1800" kern="100" dirty="0">
                <a:solidFill>
                  <a:srgbClr val="69CA00"/>
                </a:solidFill>
                <a:latin typeface="+mn-lt"/>
                <a:ea typeface="DengXian"/>
                <a:cs typeface="Poppins"/>
              </a:rPr>
              <a:t>Node 6: HMI and CAN Communication</a:t>
            </a:r>
            <a:endParaRPr lang="en-US" sz="1800" kern="100" dirty="0">
              <a:solidFill>
                <a:srgbClr val="69CA00"/>
              </a:solidFill>
              <a:latin typeface="+mn-lt"/>
              <a:ea typeface="DengXian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585AE-8858-6B7F-2BCB-70E3B590C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260044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>
            <a:extLst>
              <a:ext uri="{FF2B5EF4-FFF2-40B4-BE49-F238E27FC236}">
                <a16:creationId xmlns:a16="http://schemas.microsoft.com/office/drawing/2014/main" id="{FF11940F-FCF6-BC74-AD90-EA1C385EE8CC}"/>
              </a:ext>
            </a:extLst>
          </p:cNvPr>
          <p:cNvSpPr/>
          <p:nvPr/>
        </p:nvSpPr>
        <p:spPr>
          <a:xfrm>
            <a:off x="10550525" y="697805"/>
            <a:ext cx="370416" cy="2286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9F0224-A994-3A4C-D9AA-9468AB178A77}"/>
              </a:ext>
            </a:extLst>
          </p:cNvPr>
          <p:cNvSpPr/>
          <p:nvPr/>
        </p:nvSpPr>
        <p:spPr>
          <a:xfrm>
            <a:off x="10202333" y="914400"/>
            <a:ext cx="1092200" cy="196733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4B5600-546D-981E-927D-280E7D464CE0}"/>
              </a:ext>
            </a:extLst>
          </p:cNvPr>
          <p:cNvSpPr/>
          <p:nvPr/>
        </p:nvSpPr>
        <p:spPr>
          <a:xfrm>
            <a:off x="10549467" y="6070600"/>
            <a:ext cx="838200" cy="50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7C1A84-4120-542E-09C7-A06E9904396B}"/>
              </a:ext>
            </a:extLst>
          </p:cNvPr>
          <p:cNvSpPr/>
          <p:nvPr/>
        </p:nvSpPr>
        <p:spPr>
          <a:xfrm>
            <a:off x="1498600" y="728134"/>
            <a:ext cx="1092200" cy="728133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Step Driver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EC67DF-0671-5EFA-B1FB-BA3CB5562493}"/>
              </a:ext>
            </a:extLst>
          </p:cNvPr>
          <p:cNvSpPr/>
          <p:nvPr/>
        </p:nvSpPr>
        <p:spPr>
          <a:xfrm>
            <a:off x="6942667" y="406400"/>
            <a:ext cx="1092200" cy="508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PINS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51C16E-BC24-7F40-B598-54C219FA171C}"/>
              </a:ext>
            </a:extLst>
          </p:cNvPr>
          <p:cNvSpPr/>
          <p:nvPr/>
        </p:nvSpPr>
        <p:spPr>
          <a:xfrm>
            <a:off x="7000875" y="457200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98B063-24A6-E1A9-B46B-1C6DE57D5034}"/>
              </a:ext>
            </a:extLst>
          </p:cNvPr>
          <p:cNvSpPr/>
          <p:nvPr/>
        </p:nvSpPr>
        <p:spPr>
          <a:xfrm>
            <a:off x="7178145" y="453231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23E3E4F-BEF7-5930-4B0F-0D59F90096F9}"/>
              </a:ext>
            </a:extLst>
          </p:cNvPr>
          <p:cNvSpPr/>
          <p:nvPr/>
        </p:nvSpPr>
        <p:spPr>
          <a:xfrm>
            <a:off x="7371291" y="453231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90C204-975F-D4FF-4AF5-E1C2721C635E}"/>
              </a:ext>
            </a:extLst>
          </p:cNvPr>
          <p:cNvSpPr/>
          <p:nvPr/>
        </p:nvSpPr>
        <p:spPr>
          <a:xfrm>
            <a:off x="7560732" y="453231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067E07A-6F4A-2ED8-37CB-9B31816CB177}"/>
              </a:ext>
            </a:extLst>
          </p:cNvPr>
          <p:cNvSpPr/>
          <p:nvPr/>
        </p:nvSpPr>
        <p:spPr>
          <a:xfrm>
            <a:off x="7775043" y="453231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00B731-CF95-637F-D912-27B0E82D8C7D}"/>
              </a:ext>
            </a:extLst>
          </p:cNvPr>
          <p:cNvSpPr/>
          <p:nvPr/>
        </p:nvSpPr>
        <p:spPr>
          <a:xfrm>
            <a:off x="7000875" y="721784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E51A2C-D5F8-CC71-5B8B-38E1B9060627}"/>
              </a:ext>
            </a:extLst>
          </p:cNvPr>
          <p:cNvSpPr/>
          <p:nvPr/>
        </p:nvSpPr>
        <p:spPr>
          <a:xfrm>
            <a:off x="7182908" y="721784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1E3F52-A2D6-A095-A265-99582035C0B6}"/>
              </a:ext>
            </a:extLst>
          </p:cNvPr>
          <p:cNvSpPr/>
          <p:nvPr/>
        </p:nvSpPr>
        <p:spPr>
          <a:xfrm>
            <a:off x="7371291" y="718608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8E1B7F9-5882-F5C1-C260-7E1BD9F3D25B}"/>
              </a:ext>
            </a:extLst>
          </p:cNvPr>
          <p:cNvSpPr/>
          <p:nvPr/>
        </p:nvSpPr>
        <p:spPr>
          <a:xfrm>
            <a:off x="7560732" y="720196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514FBC-E080-35B3-E041-5A7C2AE20D00}"/>
              </a:ext>
            </a:extLst>
          </p:cNvPr>
          <p:cNvSpPr/>
          <p:nvPr/>
        </p:nvSpPr>
        <p:spPr>
          <a:xfrm>
            <a:off x="7770277" y="718608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2B3F69-61DA-EA96-4863-1D5ACCAAEF46}"/>
              </a:ext>
            </a:extLst>
          </p:cNvPr>
          <p:cNvSpPr/>
          <p:nvPr/>
        </p:nvSpPr>
        <p:spPr>
          <a:xfrm>
            <a:off x="7301970" y="1533525"/>
            <a:ext cx="69321" cy="295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833812-1662-A570-A2B7-438830598145}"/>
              </a:ext>
            </a:extLst>
          </p:cNvPr>
          <p:cNvSpPr/>
          <p:nvPr/>
        </p:nvSpPr>
        <p:spPr>
          <a:xfrm>
            <a:off x="6926791" y="4230159"/>
            <a:ext cx="370416" cy="2286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F3F351D-093E-C5AB-C273-1BF73B89A132}"/>
              </a:ext>
            </a:extLst>
          </p:cNvPr>
          <p:cNvSpPr/>
          <p:nvPr/>
        </p:nvSpPr>
        <p:spPr>
          <a:xfrm>
            <a:off x="6970844" y="4289690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DC81A83-918F-09BF-11DC-CF1130C3FC06}"/>
              </a:ext>
            </a:extLst>
          </p:cNvPr>
          <p:cNvSpPr/>
          <p:nvPr/>
        </p:nvSpPr>
        <p:spPr>
          <a:xfrm>
            <a:off x="7138721" y="4289690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953D46-FB32-49FC-1C33-1BC78E7BA9D8}"/>
              </a:ext>
            </a:extLst>
          </p:cNvPr>
          <p:cNvSpPr/>
          <p:nvPr/>
        </p:nvSpPr>
        <p:spPr>
          <a:xfrm>
            <a:off x="10725150" y="5457825"/>
            <a:ext cx="371475" cy="180975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E896C3-264C-98E0-4AF5-9EFA41513757}"/>
              </a:ext>
            </a:extLst>
          </p:cNvPr>
          <p:cNvSpPr/>
          <p:nvPr/>
        </p:nvSpPr>
        <p:spPr>
          <a:xfrm>
            <a:off x="10876226" y="4730750"/>
            <a:ext cx="69321" cy="295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351B65-4B01-82C4-CDDA-8D5CC728BBEB}"/>
              </a:ext>
            </a:extLst>
          </p:cNvPr>
          <p:cNvSpPr/>
          <p:nvPr/>
        </p:nvSpPr>
        <p:spPr>
          <a:xfrm>
            <a:off x="5691746" y="5648697"/>
            <a:ext cx="1000125" cy="5080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FAN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B28EF9D-8FA6-4FEE-D850-CC97A96BE835}"/>
              </a:ext>
            </a:extLst>
          </p:cNvPr>
          <p:cNvGrpSpPr/>
          <p:nvPr/>
        </p:nvGrpSpPr>
        <p:grpSpPr>
          <a:xfrm>
            <a:off x="1250421" y="508000"/>
            <a:ext cx="1619777" cy="109538"/>
            <a:chOff x="1250421" y="508000"/>
            <a:chExt cx="1619777" cy="10953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A9875EE-93B5-453C-CAF9-6DA679CC503F}"/>
                </a:ext>
              </a:extLst>
            </p:cNvPr>
            <p:cNvGrpSpPr/>
            <p:nvPr/>
          </p:nvGrpSpPr>
          <p:grpSpPr>
            <a:xfrm>
              <a:off x="1250421" y="508000"/>
              <a:ext cx="1175539" cy="109538"/>
              <a:chOff x="1436687" y="508000"/>
              <a:chExt cx="1175539" cy="10953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580FD8B-FE8A-9757-CDD4-6D9DBF4B19CF}"/>
                  </a:ext>
                </a:extLst>
              </p:cNvPr>
              <p:cNvGrpSpPr/>
              <p:nvPr/>
            </p:nvGrpSpPr>
            <p:grpSpPr>
              <a:xfrm>
                <a:off x="1436687" y="508000"/>
                <a:ext cx="556151" cy="109538"/>
                <a:chOff x="1436687" y="508000"/>
                <a:chExt cx="556151" cy="109538"/>
              </a:xfrm>
            </p:grpSpPr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0D0FF6E3-2327-ADB7-1C3A-E32304BF91F1}"/>
                    </a:ext>
                  </a:extLst>
                </p:cNvPr>
                <p:cNvSpPr/>
                <p:nvPr/>
              </p:nvSpPr>
              <p:spPr>
                <a:xfrm>
                  <a:off x="1436687" y="508000"/>
                  <a:ext cx="123825" cy="10953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18617D11-AC39-AC3B-9E89-D648F9C0C1B7}"/>
                    </a:ext>
                  </a:extLst>
                </p:cNvPr>
                <p:cNvSpPr/>
                <p:nvPr/>
              </p:nvSpPr>
              <p:spPr>
                <a:xfrm>
                  <a:off x="1650998" y="508000"/>
                  <a:ext cx="123825" cy="10953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B5B84525-1FB1-A799-C91F-4C9910097EEE}"/>
                    </a:ext>
                  </a:extLst>
                </p:cNvPr>
                <p:cNvSpPr/>
                <p:nvPr/>
              </p:nvSpPr>
              <p:spPr>
                <a:xfrm>
                  <a:off x="1869013" y="508000"/>
                  <a:ext cx="123825" cy="10953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1BFC13ED-C639-99BD-59A8-5B0C582A6485}"/>
                  </a:ext>
                </a:extLst>
              </p:cNvPr>
              <p:cNvGrpSpPr/>
              <p:nvPr/>
            </p:nvGrpSpPr>
            <p:grpSpPr>
              <a:xfrm>
                <a:off x="2056075" y="508000"/>
                <a:ext cx="556151" cy="109538"/>
                <a:chOff x="1436687" y="508000"/>
                <a:chExt cx="556151" cy="109538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F9238F8-6B38-05EF-D08A-373DDE99A08C}"/>
                    </a:ext>
                  </a:extLst>
                </p:cNvPr>
                <p:cNvSpPr/>
                <p:nvPr/>
              </p:nvSpPr>
              <p:spPr>
                <a:xfrm>
                  <a:off x="1436687" y="508000"/>
                  <a:ext cx="123825" cy="10953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5721AF48-690A-47A3-1E3B-BDBACE4070E4}"/>
                    </a:ext>
                  </a:extLst>
                </p:cNvPr>
                <p:cNvSpPr/>
                <p:nvPr/>
              </p:nvSpPr>
              <p:spPr>
                <a:xfrm>
                  <a:off x="1650998" y="508000"/>
                  <a:ext cx="123825" cy="10953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91288048-D7B5-133E-67F2-A0BEC67BAB10}"/>
                    </a:ext>
                  </a:extLst>
                </p:cNvPr>
                <p:cNvSpPr/>
                <p:nvPr/>
              </p:nvSpPr>
              <p:spPr>
                <a:xfrm>
                  <a:off x="1869013" y="508000"/>
                  <a:ext cx="123825" cy="10953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1ADD43E-AFC9-B37B-5A0E-F45B5C612875}"/>
                </a:ext>
              </a:extLst>
            </p:cNvPr>
            <p:cNvGrpSpPr/>
            <p:nvPr/>
          </p:nvGrpSpPr>
          <p:grpSpPr>
            <a:xfrm>
              <a:off x="2521215" y="508000"/>
              <a:ext cx="348983" cy="109538"/>
              <a:chOff x="1436687" y="508000"/>
              <a:chExt cx="348983" cy="109538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17073E9-2FCE-3B32-2C9B-901F2F8B5678}"/>
                  </a:ext>
                </a:extLst>
              </p:cNvPr>
              <p:cNvSpPr/>
              <p:nvPr/>
            </p:nvSpPr>
            <p:spPr>
              <a:xfrm>
                <a:off x="1436687" y="508000"/>
                <a:ext cx="123825" cy="10953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83A87EA-5D78-C17A-28E6-3DF980430A9D}"/>
                  </a:ext>
                </a:extLst>
              </p:cNvPr>
              <p:cNvSpPr/>
              <p:nvPr/>
            </p:nvSpPr>
            <p:spPr>
              <a:xfrm>
                <a:off x="1661845" y="508000"/>
                <a:ext cx="123825" cy="10953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BC6120-5E59-EF95-36F5-5DC7F97C8E19}"/>
              </a:ext>
            </a:extLst>
          </p:cNvPr>
          <p:cNvGrpSpPr/>
          <p:nvPr/>
        </p:nvGrpSpPr>
        <p:grpSpPr>
          <a:xfrm>
            <a:off x="1252268" y="1554691"/>
            <a:ext cx="1619777" cy="109538"/>
            <a:chOff x="1250421" y="508000"/>
            <a:chExt cx="1619777" cy="10953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C00A1E3-BDB5-3F7E-F447-86C5E2AA3684}"/>
                </a:ext>
              </a:extLst>
            </p:cNvPr>
            <p:cNvGrpSpPr/>
            <p:nvPr/>
          </p:nvGrpSpPr>
          <p:grpSpPr>
            <a:xfrm>
              <a:off x="1250421" y="508000"/>
              <a:ext cx="1175539" cy="109538"/>
              <a:chOff x="1436687" y="508000"/>
              <a:chExt cx="1175539" cy="10953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66A1A3C-268A-BFCE-B0B2-F64090DDA286}"/>
                  </a:ext>
                </a:extLst>
              </p:cNvPr>
              <p:cNvGrpSpPr/>
              <p:nvPr/>
            </p:nvGrpSpPr>
            <p:grpSpPr>
              <a:xfrm>
                <a:off x="1436687" y="508000"/>
                <a:ext cx="556151" cy="109538"/>
                <a:chOff x="1436687" y="508000"/>
                <a:chExt cx="556151" cy="109538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579944F9-AFD0-01C3-4313-C230A0CACB6A}"/>
                    </a:ext>
                  </a:extLst>
                </p:cNvPr>
                <p:cNvSpPr/>
                <p:nvPr/>
              </p:nvSpPr>
              <p:spPr>
                <a:xfrm>
                  <a:off x="1436687" y="508000"/>
                  <a:ext cx="123825" cy="10953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412674F0-BEC8-389E-F2DD-0AB81AA54370}"/>
                    </a:ext>
                  </a:extLst>
                </p:cNvPr>
                <p:cNvSpPr/>
                <p:nvPr/>
              </p:nvSpPr>
              <p:spPr>
                <a:xfrm>
                  <a:off x="1650998" y="508000"/>
                  <a:ext cx="123825" cy="10953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D69CEB8-3EB0-754F-8686-F95A9FFBC70E}"/>
                    </a:ext>
                  </a:extLst>
                </p:cNvPr>
                <p:cNvSpPr/>
                <p:nvPr/>
              </p:nvSpPr>
              <p:spPr>
                <a:xfrm>
                  <a:off x="1869013" y="508000"/>
                  <a:ext cx="123825" cy="10953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FE1643E6-F9CD-08D9-2791-37A09835803A}"/>
                  </a:ext>
                </a:extLst>
              </p:cNvPr>
              <p:cNvGrpSpPr/>
              <p:nvPr/>
            </p:nvGrpSpPr>
            <p:grpSpPr>
              <a:xfrm>
                <a:off x="2056075" y="508000"/>
                <a:ext cx="556151" cy="109538"/>
                <a:chOff x="1436687" y="508000"/>
                <a:chExt cx="556151" cy="109538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76E1407-D2F5-87D1-192E-20DB670AE652}"/>
                    </a:ext>
                  </a:extLst>
                </p:cNvPr>
                <p:cNvSpPr/>
                <p:nvPr/>
              </p:nvSpPr>
              <p:spPr>
                <a:xfrm>
                  <a:off x="1436687" y="508000"/>
                  <a:ext cx="123825" cy="10953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CEDA7D6-3F2F-F981-FCC9-26F49D58660E}"/>
                    </a:ext>
                  </a:extLst>
                </p:cNvPr>
                <p:cNvSpPr/>
                <p:nvPr/>
              </p:nvSpPr>
              <p:spPr>
                <a:xfrm>
                  <a:off x="1650998" y="508000"/>
                  <a:ext cx="123825" cy="10953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4BF9D131-663A-218E-0483-5CF7FDECA497}"/>
                    </a:ext>
                  </a:extLst>
                </p:cNvPr>
                <p:cNvSpPr/>
                <p:nvPr/>
              </p:nvSpPr>
              <p:spPr>
                <a:xfrm>
                  <a:off x="1869013" y="508000"/>
                  <a:ext cx="123825" cy="10953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04CADF4-8E0B-18AC-2D41-DA230E8A3D9D}"/>
                </a:ext>
              </a:extLst>
            </p:cNvPr>
            <p:cNvGrpSpPr/>
            <p:nvPr/>
          </p:nvGrpSpPr>
          <p:grpSpPr>
            <a:xfrm>
              <a:off x="2521215" y="508000"/>
              <a:ext cx="348983" cy="109538"/>
              <a:chOff x="1436687" y="508000"/>
              <a:chExt cx="348983" cy="109538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0910496-30A5-FF0F-18BB-06ADB79EA4B1}"/>
                  </a:ext>
                </a:extLst>
              </p:cNvPr>
              <p:cNvSpPr/>
              <p:nvPr/>
            </p:nvSpPr>
            <p:spPr>
              <a:xfrm>
                <a:off x="1436687" y="508000"/>
                <a:ext cx="123825" cy="10953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B72C644-155D-F800-7F7B-98298121A1AE}"/>
                  </a:ext>
                </a:extLst>
              </p:cNvPr>
              <p:cNvSpPr/>
              <p:nvPr/>
            </p:nvSpPr>
            <p:spPr>
              <a:xfrm>
                <a:off x="1661845" y="508000"/>
                <a:ext cx="123825" cy="109538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D85EBDFA-C39F-FA65-B3FD-9E503F0B8A60}"/>
              </a:ext>
            </a:extLst>
          </p:cNvPr>
          <p:cNvSpPr/>
          <p:nvPr/>
        </p:nvSpPr>
        <p:spPr>
          <a:xfrm>
            <a:off x="6942667" y="2184400"/>
            <a:ext cx="370416" cy="228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42A0634-734B-6ADF-4BDE-F16FE7CFA88E}"/>
              </a:ext>
            </a:extLst>
          </p:cNvPr>
          <p:cNvSpPr/>
          <p:nvPr/>
        </p:nvSpPr>
        <p:spPr>
          <a:xfrm>
            <a:off x="6894775" y="2659062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2596E86-C83C-3BA0-C290-19DA30FDE59E}"/>
              </a:ext>
            </a:extLst>
          </p:cNvPr>
          <p:cNvSpPr/>
          <p:nvPr/>
        </p:nvSpPr>
        <p:spPr>
          <a:xfrm>
            <a:off x="7076808" y="2659062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27CEA73-125B-114C-84F5-BCDD4CDE7C98}"/>
              </a:ext>
            </a:extLst>
          </p:cNvPr>
          <p:cNvSpPr/>
          <p:nvPr/>
        </p:nvSpPr>
        <p:spPr>
          <a:xfrm>
            <a:off x="7265191" y="2655886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4A55B61-20BC-8DF5-C2C3-82F3922BA354}"/>
              </a:ext>
            </a:extLst>
          </p:cNvPr>
          <p:cNvCxnSpPr>
            <a:endCxn id="53" idx="0"/>
          </p:cNvCxnSpPr>
          <p:nvPr/>
        </p:nvCxnSpPr>
        <p:spPr>
          <a:xfrm flipH="1">
            <a:off x="6956688" y="2413000"/>
            <a:ext cx="44187" cy="246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90F173B-F27F-1CAA-B21B-2563BC821CA1}"/>
              </a:ext>
            </a:extLst>
          </p:cNvPr>
          <p:cNvCxnSpPr>
            <a:stCxn id="52" idx="2"/>
            <a:endCxn id="54" idx="0"/>
          </p:cNvCxnSpPr>
          <p:nvPr/>
        </p:nvCxnSpPr>
        <p:spPr>
          <a:xfrm>
            <a:off x="7127875" y="2413000"/>
            <a:ext cx="10846" cy="246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86D4569-1B41-5254-13AF-EA9232EE2CF4}"/>
              </a:ext>
            </a:extLst>
          </p:cNvPr>
          <p:cNvCxnSpPr>
            <a:endCxn id="55" idx="0"/>
          </p:cNvCxnSpPr>
          <p:nvPr/>
        </p:nvCxnSpPr>
        <p:spPr>
          <a:xfrm>
            <a:off x="7262546" y="2413000"/>
            <a:ext cx="64558" cy="242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3FB513C-B32C-313F-8A7F-78E92D53C20F}"/>
              </a:ext>
            </a:extLst>
          </p:cNvPr>
          <p:cNvSpPr txBox="1"/>
          <p:nvPr/>
        </p:nvSpPr>
        <p:spPr>
          <a:xfrm>
            <a:off x="6691871" y="4212538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CBC007-A75C-5350-2B98-45BD84AFEAF0}"/>
              </a:ext>
            </a:extLst>
          </p:cNvPr>
          <p:cNvSpPr txBox="1"/>
          <p:nvPr/>
        </p:nvSpPr>
        <p:spPr>
          <a:xfrm>
            <a:off x="7336630" y="4212537"/>
            <a:ext cx="370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err="1"/>
              <a:t>Vcc</a:t>
            </a:r>
            <a:endParaRPr lang="en-US" sz="1000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32C13359-8503-9488-224C-F3CCCC3535EE}"/>
              </a:ext>
            </a:extLst>
          </p:cNvPr>
          <p:cNvCxnSpPr>
            <a:cxnSpLocks/>
            <a:stCxn id="24" idx="4"/>
          </p:cNvCxnSpPr>
          <p:nvPr/>
        </p:nvCxnSpPr>
        <p:spPr>
          <a:xfrm rot="5400000">
            <a:off x="6170560" y="4920539"/>
            <a:ext cx="1383508" cy="340886"/>
          </a:xfrm>
          <a:prstGeom prst="bentConnector3">
            <a:avLst>
              <a:gd name="adj1" fmla="val 1001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70B0ACAB-3EBA-5B67-0EE2-CE8DB5CBC1B8}"/>
              </a:ext>
            </a:extLst>
          </p:cNvPr>
          <p:cNvCxnSpPr>
            <a:stCxn id="25" idx="4"/>
            <a:endCxn id="29" idx="3"/>
          </p:cNvCxnSpPr>
          <p:nvPr/>
        </p:nvCxnSpPr>
        <p:spPr>
          <a:xfrm rot="5400000">
            <a:off x="6194519" y="4896581"/>
            <a:ext cx="1503469" cy="50876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AEA5204-6193-90D7-2D16-FA4EE2D0B05A}"/>
              </a:ext>
            </a:extLst>
          </p:cNvPr>
          <p:cNvCxnSpPr>
            <a:stCxn id="53" idx="4"/>
            <a:endCxn id="24" idx="0"/>
          </p:cNvCxnSpPr>
          <p:nvPr/>
        </p:nvCxnSpPr>
        <p:spPr>
          <a:xfrm>
            <a:off x="6956688" y="2768600"/>
            <a:ext cx="76069" cy="1521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82D8186-7F6E-0E41-8A4B-00127D6DA8B3}"/>
              </a:ext>
            </a:extLst>
          </p:cNvPr>
          <p:cNvGrpSpPr/>
          <p:nvPr/>
        </p:nvGrpSpPr>
        <p:grpSpPr>
          <a:xfrm rot="16200000">
            <a:off x="10179843" y="6261363"/>
            <a:ext cx="494241" cy="112714"/>
            <a:chOff x="9434775" y="6169926"/>
            <a:chExt cx="494241" cy="112714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8ADA149-EFEF-E95E-C326-C2562CFC92CC}"/>
                </a:ext>
              </a:extLst>
            </p:cNvPr>
            <p:cNvSpPr/>
            <p:nvPr/>
          </p:nvSpPr>
          <p:spPr>
            <a:xfrm>
              <a:off x="9434775" y="6173102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06B4116-D11F-A82A-498A-53D4B51D31BF}"/>
                </a:ext>
              </a:extLst>
            </p:cNvPr>
            <p:cNvSpPr/>
            <p:nvPr/>
          </p:nvSpPr>
          <p:spPr>
            <a:xfrm>
              <a:off x="9616808" y="6173102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A720AAE-B6FA-6921-BEB2-C1C7437333A3}"/>
                </a:ext>
              </a:extLst>
            </p:cNvPr>
            <p:cNvSpPr/>
            <p:nvPr/>
          </p:nvSpPr>
          <p:spPr>
            <a:xfrm>
              <a:off x="9805191" y="616992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9ED44E52-8E79-F083-C3DF-8A2D07D28CE9}"/>
              </a:ext>
            </a:extLst>
          </p:cNvPr>
          <p:cNvCxnSpPr>
            <a:stCxn id="81" idx="2"/>
            <a:endCxn id="26" idx="6"/>
          </p:cNvCxnSpPr>
          <p:nvPr/>
        </p:nvCxnSpPr>
        <p:spPr>
          <a:xfrm rot="5400000" flipH="1" flipV="1">
            <a:off x="10254324" y="5722540"/>
            <a:ext cx="1016528" cy="668073"/>
          </a:xfrm>
          <a:prstGeom prst="bentConnector4">
            <a:avLst>
              <a:gd name="adj1" fmla="val -21786"/>
              <a:gd name="adj2" fmla="val 1760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156F97BE-52B3-FE54-7E09-3D777525A6E1}"/>
              </a:ext>
            </a:extLst>
          </p:cNvPr>
          <p:cNvCxnSpPr>
            <a:stCxn id="83" idx="0"/>
            <a:endCxn id="26" idx="2"/>
          </p:cNvCxnSpPr>
          <p:nvPr/>
        </p:nvCxnSpPr>
        <p:spPr>
          <a:xfrm rot="10800000" flipH="1">
            <a:off x="10370606" y="5548314"/>
            <a:ext cx="354543" cy="584199"/>
          </a:xfrm>
          <a:prstGeom prst="bentConnector3">
            <a:avLst>
              <a:gd name="adj1" fmla="val -66492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4A139FBC-C201-7161-6334-F4ECC78DDA6B}"/>
              </a:ext>
            </a:extLst>
          </p:cNvPr>
          <p:cNvSpPr/>
          <p:nvPr/>
        </p:nvSpPr>
        <p:spPr>
          <a:xfrm>
            <a:off x="10513219" y="2839135"/>
            <a:ext cx="370416" cy="2286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0F4257B-9290-728C-3966-B8880512B31C}"/>
              </a:ext>
            </a:extLst>
          </p:cNvPr>
          <p:cNvSpPr/>
          <p:nvPr/>
        </p:nvSpPr>
        <p:spPr>
          <a:xfrm>
            <a:off x="10557272" y="2898666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8D6155A-BD44-95A0-0A3E-AEA4012922F5}"/>
              </a:ext>
            </a:extLst>
          </p:cNvPr>
          <p:cNvSpPr/>
          <p:nvPr/>
        </p:nvSpPr>
        <p:spPr>
          <a:xfrm>
            <a:off x="10725149" y="2898666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A687BEE-6652-7071-DEC4-6A4AEEAB8AA9}"/>
              </a:ext>
            </a:extLst>
          </p:cNvPr>
          <p:cNvSpPr txBox="1"/>
          <p:nvPr/>
        </p:nvSpPr>
        <p:spPr>
          <a:xfrm>
            <a:off x="10278299" y="2821514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G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B817FCE-BC6D-222D-A38A-6CB5A3776BB4}"/>
              </a:ext>
            </a:extLst>
          </p:cNvPr>
          <p:cNvSpPr txBox="1"/>
          <p:nvPr/>
        </p:nvSpPr>
        <p:spPr>
          <a:xfrm>
            <a:off x="10923058" y="2821513"/>
            <a:ext cx="370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err="1"/>
              <a:t>Vcc</a:t>
            </a:r>
            <a:endParaRPr lang="en-US" sz="1000"/>
          </a:p>
        </p:txBody>
      </p: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1C07C3DD-89B3-DD51-CF83-3790D194671C}"/>
              </a:ext>
            </a:extLst>
          </p:cNvPr>
          <p:cNvCxnSpPr>
            <a:stCxn id="91" idx="4"/>
          </p:cNvCxnSpPr>
          <p:nvPr/>
        </p:nvCxnSpPr>
        <p:spPr>
          <a:xfrm rot="5400000">
            <a:off x="9106839" y="4035966"/>
            <a:ext cx="2540108" cy="484585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5ABCC24D-9789-D492-1B0D-511B5572A318}"/>
              </a:ext>
            </a:extLst>
          </p:cNvPr>
          <p:cNvSpPr/>
          <p:nvPr/>
        </p:nvSpPr>
        <p:spPr>
          <a:xfrm>
            <a:off x="6040664" y="4151577"/>
            <a:ext cx="370416" cy="228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E2E344B-3693-866E-FCB0-811C750D9E79}"/>
              </a:ext>
            </a:extLst>
          </p:cNvPr>
          <p:cNvSpPr/>
          <p:nvPr/>
        </p:nvSpPr>
        <p:spPr>
          <a:xfrm>
            <a:off x="5992772" y="4626239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10A1F9A-2C7C-CEFC-DE36-CD0C97376CEB}"/>
              </a:ext>
            </a:extLst>
          </p:cNvPr>
          <p:cNvSpPr/>
          <p:nvPr/>
        </p:nvSpPr>
        <p:spPr>
          <a:xfrm>
            <a:off x="6174805" y="4626239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685B3CC-EBEC-4284-754A-F505F4173948}"/>
              </a:ext>
            </a:extLst>
          </p:cNvPr>
          <p:cNvSpPr/>
          <p:nvPr/>
        </p:nvSpPr>
        <p:spPr>
          <a:xfrm>
            <a:off x="6363188" y="4623063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2EB1855-84A3-E394-3494-4D2383B5E45C}"/>
              </a:ext>
            </a:extLst>
          </p:cNvPr>
          <p:cNvCxnSpPr>
            <a:endCxn id="98" idx="0"/>
          </p:cNvCxnSpPr>
          <p:nvPr/>
        </p:nvCxnSpPr>
        <p:spPr>
          <a:xfrm flipH="1">
            <a:off x="6054685" y="4380177"/>
            <a:ext cx="44187" cy="246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A970FB0-843D-209F-A9FD-7D7937E6BF16}"/>
              </a:ext>
            </a:extLst>
          </p:cNvPr>
          <p:cNvCxnSpPr>
            <a:stCxn id="97" idx="2"/>
            <a:endCxn id="99" idx="0"/>
          </p:cNvCxnSpPr>
          <p:nvPr/>
        </p:nvCxnSpPr>
        <p:spPr>
          <a:xfrm>
            <a:off x="6225872" y="4380177"/>
            <a:ext cx="10846" cy="246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3E4BD87-16D2-B65A-A3FE-CFFD0ADF08AB}"/>
              </a:ext>
            </a:extLst>
          </p:cNvPr>
          <p:cNvCxnSpPr>
            <a:endCxn id="100" idx="0"/>
          </p:cNvCxnSpPr>
          <p:nvPr/>
        </p:nvCxnSpPr>
        <p:spPr>
          <a:xfrm>
            <a:off x="6360543" y="4380177"/>
            <a:ext cx="64558" cy="242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0881193-3F2B-4AB6-225C-EB74691A65B6}"/>
              </a:ext>
            </a:extLst>
          </p:cNvPr>
          <p:cNvSpPr/>
          <p:nvPr/>
        </p:nvSpPr>
        <p:spPr>
          <a:xfrm>
            <a:off x="1197982" y="4940665"/>
            <a:ext cx="1889946" cy="13239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STEPPER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4689F9F-9509-DFF0-680E-C01C62CD1ED3}"/>
              </a:ext>
            </a:extLst>
          </p:cNvPr>
          <p:cNvSpPr txBox="1"/>
          <p:nvPr/>
        </p:nvSpPr>
        <p:spPr>
          <a:xfrm>
            <a:off x="6813683" y="1476732"/>
            <a:ext cx="72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1.2K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6F6C486-6368-D71E-550C-B481151F2E38}"/>
              </a:ext>
            </a:extLst>
          </p:cNvPr>
          <p:cNvSpPr txBox="1"/>
          <p:nvPr/>
        </p:nvSpPr>
        <p:spPr>
          <a:xfrm>
            <a:off x="10871179" y="467238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1.1K</a:t>
            </a:r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3FAA4586-B488-0825-608F-D57213E9A2BF}"/>
              </a:ext>
            </a:extLst>
          </p:cNvPr>
          <p:cNvCxnSpPr>
            <a:stCxn id="25" idx="0"/>
          </p:cNvCxnSpPr>
          <p:nvPr/>
        </p:nvCxnSpPr>
        <p:spPr>
          <a:xfrm rot="16200000" flipH="1">
            <a:off x="8841316" y="2649008"/>
            <a:ext cx="441060" cy="3722424"/>
          </a:xfrm>
          <a:prstGeom prst="bentConnector4">
            <a:avLst>
              <a:gd name="adj1" fmla="val -51830"/>
              <a:gd name="adj2" fmla="val 99705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23603375-C0A2-C568-F091-A09AC9D57F9B}"/>
              </a:ext>
            </a:extLst>
          </p:cNvPr>
          <p:cNvCxnSpPr>
            <a:stCxn id="55" idx="7"/>
            <a:endCxn id="90" idx="1"/>
          </p:cNvCxnSpPr>
          <p:nvPr/>
        </p:nvCxnSpPr>
        <p:spPr>
          <a:xfrm rot="16200000" flipH="1">
            <a:off x="8823323" y="1219486"/>
            <a:ext cx="281508" cy="3186390"/>
          </a:xfrm>
          <a:prstGeom prst="bentConnector4">
            <a:avLst>
              <a:gd name="adj1" fmla="val 6767"/>
              <a:gd name="adj2" fmla="val 50285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F5B315B9-95D6-BA78-3CCF-47BE5A10F940}"/>
              </a:ext>
            </a:extLst>
          </p:cNvPr>
          <p:cNvCxnSpPr>
            <a:cxnSpLocks/>
            <a:endCxn id="100" idx="6"/>
          </p:cNvCxnSpPr>
          <p:nvPr/>
        </p:nvCxnSpPr>
        <p:spPr>
          <a:xfrm rot="10800000">
            <a:off x="6487013" y="4677833"/>
            <a:ext cx="3634970" cy="890821"/>
          </a:xfrm>
          <a:prstGeom prst="bentConnector3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F4EA74DE-04E3-4515-6E76-B8BCB96D2FB3}"/>
              </a:ext>
            </a:extLst>
          </p:cNvPr>
          <p:cNvCxnSpPr>
            <a:cxnSpLocks/>
            <a:endCxn id="92" idx="4"/>
          </p:cNvCxnSpPr>
          <p:nvPr/>
        </p:nvCxnSpPr>
        <p:spPr>
          <a:xfrm rot="16200000" flipV="1">
            <a:off x="10329291" y="3465976"/>
            <a:ext cx="1037383" cy="121839"/>
          </a:xfrm>
          <a:prstGeom prst="bentConnector3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4732FF09-523D-8B99-B64B-61D7E43DA789}"/>
              </a:ext>
            </a:extLst>
          </p:cNvPr>
          <p:cNvCxnSpPr>
            <a:cxnSpLocks/>
            <a:stCxn id="21" idx="5"/>
          </p:cNvCxnSpPr>
          <p:nvPr/>
        </p:nvCxnSpPr>
        <p:spPr>
          <a:xfrm rot="16200000" flipH="1">
            <a:off x="6236077" y="2451996"/>
            <a:ext cx="3286132" cy="6350"/>
          </a:xfrm>
          <a:prstGeom prst="bentConnector3">
            <a:avLst>
              <a:gd name="adj1" fmla="val 10000"/>
            </a:avLst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C47EBF21-3745-236E-1E86-EF95DE90FAAA}"/>
              </a:ext>
            </a:extLst>
          </p:cNvPr>
          <p:cNvCxnSpPr>
            <a:cxnSpLocks/>
            <a:stCxn id="82" idx="0"/>
          </p:cNvCxnSpPr>
          <p:nvPr/>
        </p:nvCxnSpPr>
        <p:spPr>
          <a:xfrm rot="10800000" flipH="1">
            <a:off x="10373783" y="4974853"/>
            <a:ext cx="542002" cy="1346043"/>
          </a:xfrm>
          <a:prstGeom prst="bentConnector4">
            <a:avLst>
              <a:gd name="adj1" fmla="val -133560"/>
              <a:gd name="adj2" fmla="val 91661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16E8E4EC-8375-C56B-2B92-F219AFD7D4B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90725" y="553905"/>
            <a:ext cx="1025526" cy="93371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C510F562-A45C-68A9-457D-F049B24B7A92}"/>
              </a:ext>
            </a:extLst>
          </p:cNvPr>
          <p:cNvCxnSpPr>
            <a:cxnSpLocks/>
            <a:endCxn id="15" idx="0"/>
          </p:cNvCxnSpPr>
          <p:nvPr/>
        </p:nvCxnSpPr>
        <p:spPr>
          <a:xfrm rot="10800000">
            <a:off x="7622645" y="453232"/>
            <a:ext cx="647702" cy="54771"/>
          </a:xfrm>
          <a:prstGeom prst="bentConnector4">
            <a:avLst>
              <a:gd name="adj1" fmla="val -367"/>
              <a:gd name="adj2" fmla="val 517374"/>
            </a:avLst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FE554F81-A6DF-DD70-44D9-E20B40EF9C08}"/>
              </a:ext>
            </a:extLst>
          </p:cNvPr>
          <p:cNvCxnSpPr>
            <a:stCxn id="20" idx="4"/>
            <a:endCxn id="81" idx="1"/>
          </p:cNvCxnSpPr>
          <p:nvPr/>
        </p:nvCxnSpPr>
        <p:spPr>
          <a:xfrm rot="16200000" flipH="1">
            <a:off x="6147748" y="2304630"/>
            <a:ext cx="5716973" cy="2767179"/>
          </a:xfrm>
          <a:prstGeom prst="bentConnector2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Elbow 166">
            <a:extLst>
              <a:ext uri="{FF2B5EF4-FFF2-40B4-BE49-F238E27FC236}">
                <a16:creationId xmlns:a16="http://schemas.microsoft.com/office/drawing/2014/main" id="{4074ED46-E117-6CE2-5C2D-2A39CB710720}"/>
              </a:ext>
            </a:extLst>
          </p:cNvPr>
          <p:cNvCxnSpPr/>
          <p:nvPr/>
        </p:nvCxnSpPr>
        <p:spPr>
          <a:xfrm rot="16200000" flipH="1">
            <a:off x="7270449" y="1912243"/>
            <a:ext cx="338336" cy="205977"/>
          </a:xfrm>
          <a:prstGeom prst="bentConnector3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B6235E26-241C-D42A-FE66-2464795F8EA3}"/>
              </a:ext>
            </a:extLst>
          </p:cNvPr>
          <p:cNvCxnSpPr/>
          <p:nvPr/>
        </p:nvCxnSpPr>
        <p:spPr>
          <a:xfrm>
            <a:off x="7542606" y="2184400"/>
            <a:ext cx="0" cy="88333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3DA55D80-C3AF-4729-FC47-03819D4EB225}"/>
              </a:ext>
            </a:extLst>
          </p:cNvPr>
          <p:cNvCxnSpPr>
            <a:stCxn id="54" idx="4"/>
          </p:cNvCxnSpPr>
          <p:nvPr/>
        </p:nvCxnSpPr>
        <p:spPr>
          <a:xfrm rot="16200000" flipH="1">
            <a:off x="7191096" y="2716224"/>
            <a:ext cx="299134" cy="403885"/>
          </a:xfrm>
          <a:prstGeom prst="bentConnector2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6D7992E4-3F27-6DE6-9E49-9110B820291F}"/>
              </a:ext>
            </a:extLst>
          </p:cNvPr>
          <p:cNvSpPr txBox="1"/>
          <p:nvPr/>
        </p:nvSpPr>
        <p:spPr>
          <a:xfrm>
            <a:off x="10802938" y="5162550"/>
            <a:ext cx="7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75" name="Arrow: Down 174">
            <a:extLst>
              <a:ext uri="{FF2B5EF4-FFF2-40B4-BE49-F238E27FC236}">
                <a16:creationId xmlns:a16="http://schemas.microsoft.com/office/drawing/2014/main" id="{A1CF9045-DE96-62EA-2DFF-AC38842BD29B}"/>
              </a:ext>
            </a:extLst>
          </p:cNvPr>
          <p:cNvSpPr/>
          <p:nvPr/>
        </p:nvSpPr>
        <p:spPr>
          <a:xfrm>
            <a:off x="1464732" y="190500"/>
            <a:ext cx="123825" cy="262731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Arrow: Right 175">
            <a:extLst>
              <a:ext uri="{FF2B5EF4-FFF2-40B4-BE49-F238E27FC236}">
                <a16:creationId xmlns:a16="http://schemas.microsoft.com/office/drawing/2014/main" id="{FF25F29B-FF48-5509-6652-FA4DAEAB5B17}"/>
              </a:ext>
            </a:extLst>
          </p:cNvPr>
          <p:cNvSpPr/>
          <p:nvPr/>
        </p:nvSpPr>
        <p:spPr>
          <a:xfrm>
            <a:off x="6654437" y="728134"/>
            <a:ext cx="309004" cy="10953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Arrow: Down 176">
            <a:extLst>
              <a:ext uri="{FF2B5EF4-FFF2-40B4-BE49-F238E27FC236}">
                <a16:creationId xmlns:a16="http://schemas.microsoft.com/office/drawing/2014/main" id="{1A48B0F4-95CE-EED4-5D00-0B35E376577F}"/>
              </a:ext>
            </a:extLst>
          </p:cNvPr>
          <p:cNvSpPr/>
          <p:nvPr/>
        </p:nvSpPr>
        <p:spPr>
          <a:xfrm>
            <a:off x="1250421" y="190500"/>
            <a:ext cx="123825" cy="26273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Arrow: Right 177">
            <a:extLst>
              <a:ext uri="{FF2B5EF4-FFF2-40B4-BE49-F238E27FC236}">
                <a16:creationId xmlns:a16="http://schemas.microsoft.com/office/drawing/2014/main" id="{70551DEE-4F9E-3999-4077-C62497D08BB5}"/>
              </a:ext>
            </a:extLst>
          </p:cNvPr>
          <p:cNvSpPr/>
          <p:nvPr/>
        </p:nvSpPr>
        <p:spPr>
          <a:xfrm>
            <a:off x="6664757" y="444074"/>
            <a:ext cx="316407" cy="10917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4D466CF-EA15-B6A2-8455-71316C73B4CE}"/>
              </a:ext>
            </a:extLst>
          </p:cNvPr>
          <p:cNvSpPr/>
          <p:nvPr/>
        </p:nvSpPr>
        <p:spPr>
          <a:xfrm>
            <a:off x="1666874" y="480618"/>
            <a:ext cx="357847" cy="176479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5075082A-CD3A-008A-7D24-3BDE3B712F25}"/>
              </a:ext>
            </a:extLst>
          </p:cNvPr>
          <p:cNvSpPr/>
          <p:nvPr/>
        </p:nvSpPr>
        <p:spPr>
          <a:xfrm>
            <a:off x="2094802" y="444074"/>
            <a:ext cx="550238" cy="213023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1502564F-8515-D5E9-D9EA-748A120B9A61}"/>
              </a:ext>
            </a:extLst>
          </p:cNvPr>
          <p:cNvCxnSpPr>
            <a:cxnSpLocks/>
            <a:stCxn id="98" idx="2"/>
            <a:endCxn id="50" idx="4"/>
          </p:cNvCxnSpPr>
          <p:nvPr/>
        </p:nvCxnSpPr>
        <p:spPr>
          <a:xfrm rot="10800000">
            <a:off x="1528492" y="1664230"/>
            <a:ext cx="4464280" cy="301677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ctor: Elbow 189">
            <a:extLst>
              <a:ext uri="{FF2B5EF4-FFF2-40B4-BE49-F238E27FC236}">
                <a16:creationId xmlns:a16="http://schemas.microsoft.com/office/drawing/2014/main" id="{AA7A64E0-3F4F-4D00-9149-D80A3BE00A8B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97941" y="612526"/>
            <a:ext cx="2958834" cy="5110920"/>
          </a:xfrm>
          <a:prstGeom prst="bentConnector3">
            <a:avLst>
              <a:gd name="adj1" fmla="val -61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Arrow: Down 193">
            <a:extLst>
              <a:ext uri="{FF2B5EF4-FFF2-40B4-BE49-F238E27FC236}">
                <a16:creationId xmlns:a16="http://schemas.microsoft.com/office/drawing/2014/main" id="{8E2CE366-0D9D-7444-7FF7-F5282F905785}"/>
              </a:ext>
            </a:extLst>
          </p:cNvPr>
          <p:cNvSpPr/>
          <p:nvPr/>
        </p:nvSpPr>
        <p:spPr>
          <a:xfrm rot="10800000">
            <a:off x="2762387" y="1705897"/>
            <a:ext cx="123825" cy="26273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Arrow: Down 194">
            <a:extLst>
              <a:ext uri="{FF2B5EF4-FFF2-40B4-BE49-F238E27FC236}">
                <a16:creationId xmlns:a16="http://schemas.microsoft.com/office/drawing/2014/main" id="{09920074-0585-D016-4595-0E72D17BAC17}"/>
              </a:ext>
            </a:extLst>
          </p:cNvPr>
          <p:cNvSpPr/>
          <p:nvPr/>
        </p:nvSpPr>
        <p:spPr>
          <a:xfrm rot="10800000">
            <a:off x="2547182" y="1688568"/>
            <a:ext cx="123825" cy="26273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Arrow: Down 195">
            <a:extLst>
              <a:ext uri="{FF2B5EF4-FFF2-40B4-BE49-F238E27FC236}">
                <a16:creationId xmlns:a16="http://schemas.microsoft.com/office/drawing/2014/main" id="{F1E95ED9-610C-0B7C-496A-366FA24A8F65}"/>
              </a:ext>
            </a:extLst>
          </p:cNvPr>
          <p:cNvSpPr/>
          <p:nvPr/>
        </p:nvSpPr>
        <p:spPr>
          <a:xfrm>
            <a:off x="10782696" y="431403"/>
            <a:ext cx="123825" cy="26273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Arrow: Down 196">
            <a:extLst>
              <a:ext uri="{FF2B5EF4-FFF2-40B4-BE49-F238E27FC236}">
                <a16:creationId xmlns:a16="http://schemas.microsoft.com/office/drawing/2014/main" id="{FD4EFC62-83A1-8FD1-727C-0323F8D224F7}"/>
              </a:ext>
            </a:extLst>
          </p:cNvPr>
          <p:cNvSpPr/>
          <p:nvPr/>
        </p:nvSpPr>
        <p:spPr>
          <a:xfrm>
            <a:off x="10568385" y="431403"/>
            <a:ext cx="123825" cy="26273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F1A660D3-CB98-B997-6A1E-DAFA4F084199}"/>
              </a:ext>
            </a:extLst>
          </p:cNvPr>
          <p:cNvSpPr/>
          <p:nvPr/>
        </p:nvSpPr>
        <p:spPr>
          <a:xfrm>
            <a:off x="10593255" y="745970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B7031AE7-37C1-4D89-2987-088036051028}"/>
              </a:ext>
            </a:extLst>
          </p:cNvPr>
          <p:cNvSpPr/>
          <p:nvPr/>
        </p:nvSpPr>
        <p:spPr>
          <a:xfrm>
            <a:off x="10761132" y="745970"/>
            <a:ext cx="123825" cy="1095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Arrow: Down 200">
            <a:extLst>
              <a:ext uri="{FF2B5EF4-FFF2-40B4-BE49-F238E27FC236}">
                <a16:creationId xmlns:a16="http://schemas.microsoft.com/office/drawing/2014/main" id="{3FD7D934-5BC2-3C90-FB52-B29D0116AB65}"/>
              </a:ext>
            </a:extLst>
          </p:cNvPr>
          <p:cNvSpPr/>
          <p:nvPr/>
        </p:nvSpPr>
        <p:spPr>
          <a:xfrm rot="10800000">
            <a:off x="6163959" y="4741249"/>
            <a:ext cx="123826" cy="2208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Arrow: Down 202">
            <a:extLst>
              <a:ext uri="{FF2B5EF4-FFF2-40B4-BE49-F238E27FC236}">
                <a16:creationId xmlns:a16="http://schemas.microsoft.com/office/drawing/2014/main" id="{B66BF0BD-0388-D147-AEA4-AE5E0C05F183}"/>
              </a:ext>
            </a:extLst>
          </p:cNvPr>
          <p:cNvSpPr/>
          <p:nvPr/>
        </p:nvSpPr>
        <p:spPr>
          <a:xfrm rot="10800000">
            <a:off x="7392157" y="867917"/>
            <a:ext cx="123826" cy="2208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" name="Connector: Elbow 206">
            <a:extLst>
              <a:ext uri="{FF2B5EF4-FFF2-40B4-BE49-F238E27FC236}">
                <a16:creationId xmlns:a16="http://schemas.microsoft.com/office/drawing/2014/main" id="{221A6696-686E-D9E4-5373-8F807909471F}"/>
              </a:ext>
            </a:extLst>
          </p:cNvPr>
          <p:cNvCxnSpPr>
            <a:stCxn id="37" idx="4"/>
            <a:endCxn id="18" idx="4"/>
          </p:cNvCxnSpPr>
          <p:nvPr/>
        </p:nvCxnSpPr>
        <p:spPr>
          <a:xfrm rot="16200000" flipH="1">
            <a:off x="4919661" y="-1493838"/>
            <a:ext cx="213784" cy="4436535"/>
          </a:xfrm>
          <a:prstGeom prst="bentConnector3">
            <a:avLst>
              <a:gd name="adj1" fmla="val 20693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Arrow: Down 207">
            <a:extLst>
              <a:ext uri="{FF2B5EF4-FFF2-40B4-BE49-F238E27FC236}">
                <a16:creationId xmlns:a16="http://schemas.microsoft.com/office/drawing/2014/main" id="{781D6077-A81B-2A86-7C89-A13821FF215B}"/>
              </a:ext>
            </a:extLst>
          </p:cNvPr>
          <p:cNvSpPr/>
          <p:nvPr/>
        </p:nvSpPr>
        <p:spPr>
          <a:xfrm rot="10800000">
            <a:off x="1900896" y="1695843"/>
            <a:ext cx="123825" cy="262731"/>
          </a:xfrm>
          <a:prstGeom prst="down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row: Down 208">
            <a:extLst>
              <a:ext uri="{FF2B5EF4-FFF2-40B4-BE49-F238E27FC236}">
                <a16:creationId xmlns:a16="http://schemas.microsoft.com/office/drawing/2014/main" id="{29EA84A2-D2E5-5919-BE46-F776839371EF}"/>
              </a:ext>
            </a:extLst>
          </p:cNvPr>
          <p:cNvSpPr/>
          <p:nvPr/>
        </p:nvSpPr>
        <p:spPr>
          <a:xfrm rot="10800000">
            <a:off x="1686585" y="1695843"/>
            <a:ext cx="123825" cy="262731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row: Down 209">
            <a:extLst>
              <a:ext uri="{FF2B5EF4-FFF2-40B4-BE49-F238E27FC236}">
                <a16:creationId xmlns:a16="http://schemas.microsoft.com/office/drawing/2014/main" id="{A1C30607-5D78-9A92-BB49-52719C3A820C}"/>
              </a:ext>
            </a:extLst>
          </p:cNvPr>
          <p:cNvSpPr/>
          <p:nvPr/>
        </p:nvSpPr>
        <p:spPr>
          <a:xfrm rot="10800000">
            <a:off x="2307036" y="1705897"/>
            <a:ext cx="123825" cy="262731"/>
          </a:xfrm>
          <a:prstGeom prst="downArrow">
            <a:avLst/>
          </a:prstGeom>
          <a:noFill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Arrow: Down 210">
            <a:extLst>
              <a:ext uri="{FF2B5EF4-FFF2-40B4-BE49-F238E27FC236}">
                <a16:creationId xmlns:a16="http://schemas.microsoft.com/office/drawing/2014/main" id="{4F50BB60-A4D1-00B9-A5B0-13F3AD5E6568}"/>
              </a:ext>
            </a:extLst>
          </p:cNvPr>
          <p:cNvSpPr/>
          <p:nvPr/>
        </p:nvSpPr>
        <p:spPr>
          <a:xfrm rot="10800000">
            <a:off x="2092725" y="1705897"/>
            <a:ext cx="123825" cy="26273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A634833-E0A1-7E5E-D2B2-7B5BC538FA7C}"/>
              </a:ext>
            </a:extLst>
          </p:cNvPr>
          <p:cNvGrpSpPr/>
          <p:nvPr/>
        </p:nvGrpSpPr>
        <p:grpSpPr>
          <a:xfrm rot="5400000">
            <a:off x="607183" y="5466262"/>
            <a:ext cx="744276" cy="272785"/>
            <a:chOff x="1838985" y="1848243"/>
            <a:chExt cx="744276" cy="272785"/>
          </a:xfrm>
        </p:grpSpPr>
        <p:sp>
          <p:nvSpPr>
            <p:cNvPr id="212" name="Arrow: Down 211">
              <a:extLst>
                <a:ext uri="{FF2B5EF4-FFF2-40B4-BE49-F238E27FC236}">
                  <a16:creationId xmlns:a16="http://schemas.microsoft.com/office/drawing/2014/main" id="{04F50A85-5839-B1EA-9815-AB730A6E062D}"/>
                </a:ext>
              </a:extLst>
            </p:cNvPr>
            <p:cNvSpPr/>
            <p:nvPr/>
          </p:nvSpPr>
          <p:spPr>
            <a:xfrm rot="10800000">
              <a:off x="2053296" y="1848243"/>
              <a:ext cx="123825" cy="262731"/>
            </a:xfrm>
            <a:prstGeom prst="downArrow">
              <a:avLst/>
            </a:prstGeom>
            <a:noFill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Arrow: Down 212">
              <a:extLst>
                <a:ext uri="{FF2B5EF4-FFF2-40B4-BE49-F238E27FC236}">
                  <a16:creationId xmlns:a16="http://schemas.microsoft.com/office/drawing/2014/main" id="{E5401ECD-BAC3-6A42-B349-19E9FB34770E}"/>
                </a:ext>
              </a:extLst>
            </p:cNvPr>
            <p:cNvSpPr/>
            <p:nvPr/>
          </p:nvSpPr>
          <p:spPr>
            <a:xfrm rot="10800000">
              <a:off x="1838985" y="1848243"/>
              <a:ext cx="123825" cy="262731"/>
            </a:xfrm>
            <a:prstGeom prst="downArrow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Arrow: Down 213">
              <a:extLst>
                <a:ext uri="{FF2B5EF4-FFF2-40B4-BE49-F238E27FC236}">
                  <a16:creationId xmlns:a16="http://schemas.microsoft.com/office/drawing/2014/main" id="{6E9242A3-9500-A0F9-8349-EF5FA24FAB94}"/>
                </a:ext>
              </a:extLst>
            </p:cNvPr>
            <p:cNvSpPr/>
            <p:nvPr/>
          </p:nvSpPr>
          <p:spPr>
            <a:xfrm rot="10800000">
              <a:off x="2459436" y="1858297"/>
              <a:ext cx="123825" cy="262731"/>
            </a:xfrm>
            <a:prstGeom prst="downArrow">
              <a:avLst/>
            </a:prstGeom>
            <a:solidFill>
              <a:srgbClr val="FFFF0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Arrow: Down 214">
              <a:extLst>
                <a:ext uri="{FF2B5EF4-FFF2-40B4-BE49-F238E27FC236}">
                  <a16:creationId xmlns:a16="http://schemas.microsoft.com/office/drawing/2014/main" id="{66537029-2904-AE6E-B35D-F9D2FC4FD77A}"/>
                </a:ext>
              </a:extLst>
            </p:cNvPr>
            <p:cNvSpPr/>
            <p:nvPr/>
          </p:nvSpPr>
          <p:spPr>
            <a:xfrm rot="10800000">
              <a:off x="2245125" y="1858297"/>
              <a:ext cx="123825" cy="262731"/>
            </a:xfrm>
            <a:prstGeom prst="downArrow">
              <a:avLst/>
            </a:prstGeom>
            <a:solidFill>
              <a:schemeClr val="bg2"/>
            </a:solidFill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AB8E0615-225A-DE9C-F63E-42E29A56F425}"/>
              </a:ext>
            </a:extLst>
          </p:cNvPr>
          <p:cNvCxnSpPr>
            <a:cxnSpLocks/>
          </p:cNvCxnSpPr>
          <p:nvPr/>
        </p:nvCxnSpPr>
        <p:spPr>
          <a:xfrm>
            <a:off x="1655231" y="1898068"/>
            <a:ext cx="0" cy="286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AF29838A-C5AC-2376-3EBC-C1CBCB13AAA0}"/>
              </a:ext>
            </a:extLst>
          </p:cNvPr>
          <p:cNvCxnSpPr>
            <a:cxnSpLocks/>
          </p:cNvCxnSpPr>
          <p:nvPr/>
        </p:nvCxnSpPr>
        <p:spPr>
          <a:xfrm>
            <a:off x="1655231" y="2184400"/>
            <a:ext cx="8183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B1110DEA-B0FB-C7F9-4BA0-2F4B0ED32E7E}"/>
              </a:ext>
            </a:extLst>
          </p:cNvPr>
          <p:cNvCxnSpPr/>
          <p:nvPr/>
        </p:nvCxnSpPr>
        <p:spPr>
          <a:xfrm flipV="1">
            <a:off x="2473587" y="1898068"/>
            <a:ext cx="0" cy="286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537514EB-94F0-F7D3-E45E-A6AA7F9E87F0}"/>
              </a:ext>
            </a:extLst>
          </p:cNvPr>
          <p:cNvGrpSpPr/>
          <p:nvPr/>
        </p:nvGrpSpPr>
        <p:grpSpPr>
          <a:xfrm rot="5400000">
            <a:off x="361520" y="5425487"/>
            <a:ext cx="885030" cy="286332"/>
            <a:chOff x="1900895" y="2865967"/>
            <a:chExt cx="885030" cy="286332"/>
          </a:xfrm>
        </p:grpSpPr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265BA9E-5FE5-0D45-33DD-C669350E1849}"/>
                </a:ext>
              </a:extLst>
            </p:cNvPr>
            <p:cNvCxnSpPr>
              <a:cxnSpLocks/>
            </p:cNvCxnSpPr>
            <p:nvPr/>
          </p:nvCxnSpPr>
          <p:spPr>
            <a:xfrm>
              <a:off x="1900895" y="2865967"/>
              <a:ext cx="0" cy="2863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EA7E4DD-0290-EA47-3451-A2F29F4E2449}"/>
                </a:ext>
              </a:extLst>
            </p:cNvPr>
            <p:cNvCxnSpPr>
              <a:cxnSpLocks/>
            </p:cNvCxnSpPr>
            <p:nvPr/>
          </p:nvCxnSpPr>
          <p:spPr>
            <a:xfrm>
              <a:off x="1900895" y="3152299"/>
              <a:ext cx="8850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E93E89E4-661A-7EE3-E046-9216FF66E9C9}"/>
                </a:ext>
              </a:extLst>
            </p:cNvPr>
            <p:cNvCxnSpPr/>
            <p:nvPr/>
          </p:nvCxnSpPr>
          <p:spPr>
            <a:xfrm flipV="1">
              <a:off x="2785925" y="2865967"/>
              <a:ext cx="0" cy="28633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4" name="Connector: Elbow 233">
            <a:extLst>
              <a:ext uri="{FF2B5EF4-FFF2-40B4-BE49-F238E27FC236}">
                <a16:creationId xmlns:a16="http://schemas.microsoft.com/office/drawing/2014/main" id="{CC89EA20-D358-3379-0265-B6F6CC14A659}"/>
              </a:ext>
            </a:extLst>
          </p:cNvPr>
          <p:cNvCxnSpPr>
            <a:stCxn id="181" idx="0"/>
            <a:endCxn id="49" idx="2"/>
          </p:cNvCxnSpPr>
          <p:nvPr/>
        </p:nvCxnSpPr>
        <p:spPr>
          <a:xfrm rot="16200000" flipH="1" flipV="1">
            <a:off x="1228402" y="467940"/>
            <a:ext cx="1165386" cy="1117653"/>
          </a:xfrm>
          <a:prstGeom prst="bentConnector4">
            <a:avLst>
              <a:gd name="adj1" fmla="val -29424"/>
              <a:gd name="adj2" fmla="val 12045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46CAE5C2-D71E-AF83-9973-9F35B2CBE005}"/>
              </a:ext>
            </a:extLst>
          </p:cNvPr>
          <p:cNvCxnSpPr>
            <a:cxnSpLocks/>
            <a:endCxn id="239" idx="3"/>
          </p:cNvCxnSpPr>
          <p:nvPr/>
        </p:nvCxnSpPr>
        <p:spPr>
          <a:xfrm flipH="1">
            <a:off x="2321096" y="591536"/>
            <a:ext cx="432571" cy="3485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9" name="Rectangle 238">
            <a:extLst>
              <a:ext uri="{FF2B5EF4-FFF2-40B4-BE49-F238E27FC236}">
                <a16:creationId xmlns:a16="http://schemas.microsoft.com/office/drawing/2014/main" id="{41FD6AF4-4BE5-0275-E9B9-2A49837E2ABA}"/>
              </a:ext>
            </a:extLst>
          </p:cNvPr>
          <p:cNvSpPr/>
          <p:nvPr/>
        </p:nvSpPr>
        <p:spPr>
          <a:xfrm rot="19579547">
            <a:off x="1923777" y="953474"/>
            <a:ext cx="433706" cy="21378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B627196-B4EA-8ED9-B36A-2A5BBFF3458C}"/>
              </a:ext>
            </a:extLst>
          </p:cNvPr>
          <p:cNvCxnSpPr>
            <a:stCxn id="239" idx="1"/>
            <a:endCxn id="50" idx="7"/>
          </p:cNvCxnSpPr>
          <p:nvPr/>
        </p:nvCxnSpPr>
        <p:spPr>
          <a:xfrm flipH="1">
            <a:off x="1572270" y="1180605"/>
            <a:ext cx="387894" cy="3901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03A9C8FE-8FDD-D456-33DC-5DC1744C7654}"/>
              </a:ext>
            </a:extLst>
          </p:cNvPr>
          <p:cNvCxnSpPr/>
          <p:nvPr/>
        </p:nvCxnSpPr>
        <p:spPr>
          <a:xfrm>
            <a:off x="2302135" y="1088744"/>
            <a:ext cx="1180205" cy="286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BED5554F-259C-6DEF-0964-AA7F7198D281}"/>
              </a:ext>
            </a:extLst>
          </p:cNvPr>
          <p:cNvSpPr txBox="1"/>
          <p:nvPr/>
        </p:nvSpPr>
        <p:spPr>
          <a:xfrm>
            <a:off x="3380483" y="1209001"/>
            <a:ext cx="930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15K</a:t>
            </a:r>
          </a:p>
          <a:p>
            <a:endParaRPr 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03BCB320-8CE3-1368-5857-B2932B5F301B}"/>
              </a:ext>
            </a:extLst>
          </p:cNvPr>
          <p:cNvSpPr txBox="1"/>
          <p:nvPr/>
        </p:nvSpPr>
        <p:spPr>
          <a:xfrm>
            <a:off x="3253740" y="2413000"/>
            <a:ext cx="2137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Matching arrow colors means a wire connection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2A75FA15-1167-5002-6CAB-1F9659B6B0CB}"/>
              </a:ext>
            </a:extLst>
          </p:cNvPr>
          <p:cNvCxnSpPr>
            <a:stCxn id="181" idx="7"/>
          </p:cNvCxnSpPr>
          <p:nvPr/>
        </p:nvCxnSpPr>
        <p:spPr>
          <a:xfrm flipV="1">
            <a:off x="2564460" y="190500"/>
            <a:ext cx="1245540" cy="284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TextBox 249">
            <a:extLst>
              <a:ext uri="{FF2B5EF4-FFF2-40B4-BE49-F238E27FC236}">
                <a16:creationId xmlns:a16="http://schemas.microsoft.com/office/drawing/2014/main" id="{2AB50943-D912-05E3-039B-262F1F0AB403}"/>
              </a:ext>
            </a:extLst>
          </p:cNvPr>
          <p:cNvSpPr txBox="1"/>
          <p:nvPr/>
        </p:nvSpPr>
        <p:spPr>
          <a:xfrm>
            <a:off x="3728867" y="106274"/>
            <a:ext cx="1511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These pins are connected</a:t>
            </a:r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2AFD4D21-FB62-35DC-219E-E18A2318E2AF}"/>
              </a:ext>
            </a:extLst>
          </p:cNvPr>
          <p:cNvCxnSpPr>
            <a:cxnSpLocks/>
          </p:cNvCxnSpPr>
          <p:nvPr/>
        </p:nvCxnSpPr>
        <p:spPr>
          <a:xfrm flipH="1" flipV="1">
            <a:off x="10202333" y="321865"/>
            <a:ext cx="546100" cy="70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3E4DC57E-1C3E-6BA3-C5F0-0913DB567431}"/>
              </a:ext>
            </a:extLst>
          </p:cNvPr>
          <p:cNvSpPr txBox="1"/>
          <p:nvPr/>
        </p:nvSpPr>
        <p:spPr>
          <a:xfrm>
            <a:off x="9413323" y="171835"/>
            <a:ext cx="7086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Input from the source</a:t>
            </a:r>
          </a:p>
        </p:txBody>
      </p: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CA782C04-B36D-5E24-1454-4868966E7123}"/>
              </a:ext>
            </a:extLst>
          </p:cNvPr>
          <p:cNvCxnSpPr/>
          <p:nvPr/>
        </p:nvCxnSpPr>
        <p:spPr>
          <a:xfrm flipH="1">
            <a:off x="5240819" y="4151577"/>
            <a:ext cx="751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A19C42FC-EF9C-7356-C60C-A90D60481C06}"/>
              </a:ext>
            </a:extLst>
          </p:cNvPr>
          <p:cNvSpPr txBox="1"/>
          <p:nvPr/>
        </p:nvSpPr>
        <p:spPr>
          <a:xfrm>
            <a:off x="4606750" y="3903968"/>
            <a:ext cx="877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Temperature sensor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FF9FCFD2-83A3-15F5-8CBA-C8D5BA23E23F}"/>
              </a:ext>
            </a:extLst>
          </p:cNvPr>
          <p:cNvSpPr txBox="1"/>
          <p:nvPr/>
        </p:nvSpPr>
        <p:spPr>
          <a:xfrm>
            <a:off x="10409879" y="1334512"/>
            <a:ext cx="677108" cy="11670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600"/>
              <a:t>VOLTAGE REGULATOR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ACE86CE6-04E5-4CF7-5E56-85AB6EECE722}"/>
              </a:ext>
            </a:extLst>
          </p:cNvPr>
          <p:cNvSpPr txBox="1"/>
          <p:nvPr/>
        </p:nvSpPr>
        <p:spPr>
          <a:xfrm>
            <a:off x="10666636" y="210618"/>
            <a:ext cx="4090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12V</a:t>
            </a:r>
          </a:p>
          <a:p>
            <a:endParaRPr lang="en-US" sz="1100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8D0C33E0-89B7-0FA9-7AD5-F0A42ED86296}"/>
              </a:ext>
            </a:extLst>
          </p:cNvPr>
          <p:cNvSpPr txBox="1"/>
          <p:nvPr/>
        </p:nvSpPr>
        <p:spPr>
          <a:xfrm>
            <a:off x="10879005" y="3035165"/>
            <a:ext cx="3704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5V</a:t>
            </a:r>
          </a:p>
        </p:txBody>
      </p: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F53197E4-F726-4E3D-7C68-91A7D5AE178A}"/>
              </a:ext>
            </a:extLst>
          </p:cNvPr>
          <p:cNvCxnSpPr>
            <a:cxnSpLocks/>
            <a:stCxn id="52" idx="1"/>
          </p:cNvCxnSpPr>
          <p:nvPr/>
        </p:nvCxnSpPr>
        <p:spPr>
          <a:xfrm flipH="1" flipV="1">
            <a:off x="6054685" y="1898068"/>
            <a:ext cx="887982" cy="40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CF731DC5-4EB9-C2C5-AD78-8139AC2213DE}"/>
              </a:ext>
            </a:extLst>
          </p:cNvPr>
          <p:cNvSpPr txBox="1"/>
          <p:nvPr/>
        </p:nvSpPr>
        <p:spPr>
          <a:xfrm>
            <a:off x="5391310" y="1714697"/>
            <a:ext cx="759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C546B Transistor</a:t>
            </a:r>
          </a:p>
        </p:txBody>
      </p:sp>
    </p:spTree>
    <p:extLst>
      <p:ext uri="{BB962C8B-B14F-4D97-AF65-F5344CB8AC3E}">
        <p14:creationId xmlns:p14="http://schemas.microsoft.com/office/powerpoint/2010/main" val="2207914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EA9D40D-5FEF-E711-1EF6-FE60E23212B1}"/>
              </a:ext>
            </a:extLst>
          </p:cNvPr>
          <p:cNvGrpSpPr/>
          <p:nvPr/>
        </p:nvGrpSpPr>
        <p:grpSpPr>
          <a:xfrm>
            <a:off x="1844886" y="1290320"/>
            <a:ext cx="7611534" cy="3914140"/>
            <a:chOff x="6942667" y="406400"/>
            <a:chExt cx="1092200" cy="50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15C477C-2B49-BB31-C396-F6EFD7AE30E7}"/>
                </a:ext>
              </a:extLst>
            </p:cNvPr>
            <p:cNvSpPr/>
            <p:nvPr/>
          </p:nvSpPr>
          <p:spPr>
            <a:xfrm>
              <a:off x="6942667" y="406400"/>
              <a:ext cx="1092200" cy="5080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K144 PINS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5384BC5-A1BB-A8C6-BF72-965028675867}"/>
                </a:ext>
              </a:extLst>
            </p:cNvPr>
            <p:cNvSpPr/>
            <p:nvPr/>
          </p:nvSpPr>
          <p:spPr>
            <a:xfrm>
              <a:off x="7000875" y="457200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PTE16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D2B3928-D801-FE8A-EFC3-E5CAFF470256}"/>
                </a:ext>
              </a:extLst>
            </p:cNvPr>
            <p:cNvSpPr/>
            <p:nvPr/>
          </p:nvSpPr>
          <p:spPr>
            <a:xfrm>
              <a:off x="7178145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NC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7C8DA4-B909-89D0-B5D1-AE1BC8A334AF}"/>
                </a:ext>
              </a:extLst>
            </p:cNvPr>
            <p:cNvSpPr/>
            <p:nvPr/>
          </p:nvSpPr>
          <p:spPr>
            <a:xfrm>
              <a:off x="7371291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B80B8F1-ACF0-B74C-21DD-D0F4F9AD4851}"/>
                </a:ext>
              </a:extLst>
            </p:cNvPr>
            <p:cNvSpPr/>
            <p:nvPr/>
          </p:nvSpPr>
          <p:spPr>
            <a:xfrm>
              <a:off x="7560732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PTD7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486D4A9-FF1B-E8B6-07F3-53C80FD552E6}"/>
                </a:ext>
              </a:extLst>
            </p:cNvPr>
            <p:cNvSpPr/>
            <p:nvPr/>
          </p:nvSpPr>
          <p:spPr>
            <a:xfrm>
              <a:off x="7775043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F5AF0A5-9B6D-BFB3-2BEE-739AD82F364B}"/>
                </a:ext>
              </a:extLst>
            </p:cNvPr>
            <p:cNvSpPr/>
            <p:nvPr/>
          </p:nvSpPr>
          <p:spPr>
            <a:xfrm>
              <a:off x="7000875" y="721784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PTE1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766306C-C488-57B2-343C-5CCA705A9249}"/>
                </a:ext>
              </a:extLst>
            </p:cNvPr>
            <p:cNvSpPr/>
            <p:nvPr/>
          </p:nvSpPr>
          <p:spPr>
            <a:xfrm>
              <a:off x="7182908" y="721784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PTE15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24E123C-6D8E-984F-B58E-DF7DB3CD501B}"/>
                </a:ext>
              </a:extLst>
            </p:cNvPr>
            <p:cNvSpPr/>
            <p:nvPr/>
          </p:nvSpPr>
          <p:spPr>
            <a:xfrm>
              <a:off x="7371291" y="718608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PTD10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C19A9C0-47CE-0635-5809-FD5F75E907AF}"/>
                </a:ext>
              </a:extLst>
            </p:cNvPr>
            <p:cNvSpPr/>
            <p:nvPr/>
          </p:nvSpPr>
          <p:spPr>
            <a:xfrm>
              <a:off x="7560732" y="72019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PTD11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2734C55-5214-491F-2F87-57EB4DEE0815}"/>
                </a:ext>
              </a:extLst>
            </p:cNvPr>
            <p:cNvSpPr/>
            <p:nvPr/>
          </p:nvSpPr>
          <p:spPr>
            <a:xfrm>
              <a:off x="7770277" y="718608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3229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405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83B1DB-D92C-D356-DFE4-5F1143B793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246A9D-3D37-F4C3-55E3-DE76C64F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oppins SemiBold"/>
                <a:cs typeface="Poppins SemiBold"/>
              </a:rPr>
              <a:t>REPLI-CAR NETWORK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6E55E-4ADE-8499-34C0-B2E44BBE6E32}"/>
              </a:ext>
            </a:extLst>
          </p:cNvPr>
          <p:cNvGrpSpPr/>
          <p:nvPr/>
        </p:nvGrpSpPr>
        <p:grpSpPr>
          <a:xfrm>
            <a:off x="5055832" y="1660916"/>
            <a:ext cx="2080335" cy="4357498"/>
            <a:chOff x="5055832" y="1660916"/>
            <a:chExt cx="1353765" cy="3050524"/>
          </a:xfrm>
        </p:grpSpPr>
        <p:pic>
          <p:nvPicPr>
            <p:cNvPr id="186" name="Picture 18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C2613D7-DD2A-335E-7BF2-A3556E75C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12" r="37426"/>
            <a:stretch/>
          </p:blipFill>
          <p:spPr>
            <a:xfrm>
              <a:off x="5055832" y="1660916"/>
              <a:ext cx="1353765" cy="3050524"/>
            </a:xfrm>
            <a:prstGeom prst="rect">
              <a:avLst/>
            </a:prstGeom>
          </p:spPr>
        </p:pic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C5FB088-DC01-E95A-D068-7A5A3920AE6C}"/>
                </a:ext>
              </a:extLst>
            </p:cNvPr>
            <p:cNvGrpSpPr/>
            <p:nvPr/>
          </p:nvGrpSpPr>
          <p:grpSpPr>
            <a:xfrm>
              <a:off x="5291162" y="2058336"/>
              <a:ext cx="968176" cy="2186941"/>
              <a:chOff x="5291166" y="2058336"/>
              <a:chExt cx="1353605" cy="3057553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7950E2BF-FC29-DF29-D6E6-9DCE0439ECF9}"/>
                  </a:ext>
                </a:extLst>
              </p:cNvPr>
              <p:cNvGrpSpPr/>
              <p:nvPr/>
            </p:nvGrpSpPr>
            <p:grpSpPr>
              <a:xfrm>
                <a:off x="5481779" y="2058336"/>
                <a:ext cx="860322" cy="1832445"/>
                <a:chOff x="5481779" y="2058336"/>
                <a:chExt cx="1202161" cy="2686663"/>
              </a:xfrm>
            </p:grpSpPr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076D057E-E141-210F-8543-E69C0F834436}"/>
                    </a:ext>
                  </a:extLst>
                </p:cNvPr>
                <p:cNvSpPr/>
                <p:nvPr/>
              </p:nvSpPr>
              <p:spPr>
                <a:xfrm rot="5400000">
                  <a:off x="4843462" y="3336762"/>
                  <a:ext cx="2563721" cy="142685"/>
                </a:xfrm>
                <a:custGeom>
                  <a:avLst/>
                  <a:gdLst>
                    <a:gd name="connsiteX0" fmla="*/ 0 w 4026090"/>
                    <a:gd name="connsiteY0" fmla="*/ 0 h 184245"/>
                    <a:gd name="connsiteX1" fmla="*/ 668740 w 4026090"/>
                    <a:gd name="connsiteY1" fmla="*/ 0 h 184245"/>
                    <a:gd name="connsiteX2" fmla="*/ 668740 w 4026090"/>
                    <a:gd name="connsiteY2" fmla="*/ 184245 h 184245"/>
                    <a:gd name="connsiteX3" fmla="*/ 4026090 w 4026090"/>
                    <a:gd name="connsiteY3" fmla="*/ 184245 h 184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26090" h="184245">
                      <a:moveTo>
                        <a:pt x="0" y="0"/>
                      </a:moveTo>
                      <a:lnTo>
                        <a:pt x="668740" y="0"/>
                      </a:lnTo>
                      <a:lnTo>
                        <a:pt x="668740" y="184245"/>
                      </a:lnTo>
                      <a:lnTo>
                        <a:pt x="4026090" y="184245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" panose="020B050402020202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D458ECAB-0BEC-0407-7D3A-71E299EEA6B0}"/>
                    </a:ext>
                  </a:extLst>
                </p:cNvPr>
                <p:cNvCxnSpPr/>
                <p:nvPr/>
              </p:nvCxnSpPr>
              <p:spPr>
                <a:xfrm rot="5400000">
                  <a:off x="6081039" y="2776014"/>
                  <a:ext cx="0" cy="99477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95BEFCE7-0085-8DE2-323E-8509EC09DED1}"/>
                    </a:ext>
                  </a:extLst>
                </p:cNvPr>
                <p:cNvCxnSpPr/>
                <p:nvPr/>
              </p:nvCxnSpPr>
              <p:spPr>
                <a:xfrm rot="5400000">
                  <a:off x="6044047" y="3447304"/>
                  <a:ext cx="0" cy="106875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9B425C44-5BA5-2752-F4DD-AFAC657C285F}"/>
                    </a:ext>
                  </a:extLst>
                </p:cNvPr>
                <p:cNvCxnSpPr/>
                <p:nvPr/>
              </p:nvCxnSpPr>
              <p:spPr>
                <a:xfrm rot="5400000">
                  <a:off x="6228514" y="4040011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5AC1C1B6-5FEE-CAB0-57E7-C36ECCD1F57B}"/>
                    </a:ext>
                  </a:extLst>
                </p:cNvPr>
                <p:cNvCxnSpPr/>
                <p:nvPr/>
              </p:nvCxnSpPr>
              <p:spPr>
                <a:xfrm rot="5400000">
                  <a:off x="5876824" y="4275970"/>
                  <a:ext cx="0" cy="34325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D1AFB4FE-211E-9193-E52F-496EA4DAE660}"/>
                    </a:ext>
                  </a:extLst>
                </p:cNvPr>
                <p:cNvCxnSpPr/>
                <p:nvPr/>
              </p:nvCxnSpPr>
              <p:spPr>
                <a:xfrm rot="10800000">
                  <a:off x="5705197" y="3273401"/>
                  <a:ext cx="0" cy="28224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4ED83E05-1875-FAFE-E2F4-D528FD35B492}"/>
                    </a:ext>
                  </a:extLst>
                </p:cNvPr>
                <p:cNvCxnSpPr/>
                <p:nvPr/>
              </p:nvCxnSpPr>
              <p:spPr>
                <a:xfrm rot="10800000">
                  <a:off x="6207234" y="3694894"/>
                  <a:ext cx="0" cy="28224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9862CC0B-8C06-2290-30C5-FF290BA001DA}"/>
                    </a:ext>
                  </a:extLst>
                </p:cNvPr>
                <p:cNvCxnSpPr/>
                <p:nvPr/>
              </p:nvCxnSpPr>
              <p:spPr>
                <a:xfrm rot="5400000">
                  <a:off x="6228514" y="2885899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E274326B-D162-6406-5BA6-1C6B9C9A55A8}"/>
                    </a:ext>
                  </a:extLst>
                </p:cNvPr>
                <p:cNvCxnSpPr/>
                <p:nvPr/>
              </p:nvCxnSpPr>
              <p:spPr>
                <a:xfrm rot="5400000">
                  <a:off x="5877524" y="2808630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14AC37FA-AE0B-7E6A-5F3B-7B85BF9486C5}"/>
                    </a:ext>
                  </a:extLst>
                </p:cNvPr>
                <p:cNvCxnSpPr/>
                <p:nvPr/>
              </p:nvCxnSpPr>
              <p:spPr>
                <a:xfrm rot="5400000">
                  <a:off x="6020436" y="2240159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A438B0FE-2811-4965-C52A-5AB9D3D27F98}"/>
                    </a:ext>
                  </a:extLst>
                </p:cNvPr>
                <p:cNvCxnSpPr/>
                <p:nvPr/>
              </p:nvCxnSpPr>
              <p:spPr>
                <a:xfrm rot="5400000" flipH="1">
                  <a:off x="5697047" y="3855066"/>
                  <a:ext cx="255183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E49F025C-A2EF-4ECC-CEB7-DAE10424825B}"/>
                    </a:ext>
                  </a:extLst>
                </p:cNvPr>
                <p:cNvCxnSpPr/>
                <p:nvPr/>
              </p:nvCxnSpPr>
              <p:spPr>
                <a:xfrm rot="5400000">
                  <a:off x="6359881" y="3340030"/>
                  <a:ext cx="131004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74A59128-7986-45CC-348E-431453478572}"/>
                    </a:ext>
                  </a:extLst>
                </p:cNvPr>
                <p:cNvGrpSpPr/>
                <p:nvPr/>
              </p:nvGrpSpPr>
              <p:grpSpPr>
                <a:xfrm>
                  <a:off x="5481779" y="2058336"/>
                  <a:ext cx="1202161" cy="2686663"/>
                  <a:chOff x="5481779" y="2058336"/>
                  <a:chExt cx="1202161" cy="2686663"/>
                </a:xfrm>
                <a:solidFill>
                  <a:srgbClr val="002060"/>
                </a:solidFill>
              </p:grpSpPr>
              <p:sp>
                <p:nvSpPr>
                  <p:cNvPr id="260" name="Pentagon 259">
                    <a:extLst>
                      <a:ext uri="{FF2B5EF4-FFF2-40B4-BE49-F238E27FC236}">
                        <a16:creationId xmlns:a16="http://schemas.microsoft.com/office/drawing/2014/main" id="{AE82A90F-1209-2063-CEEF-C1B210FDBE9E}"/>
                      </a:ext>
                    </a:extLst>
                  </p:cNvPr>
                  <p:cNvSpPr/>
                  <p:nvPr/>
                </p:nvSpPr>
                <p:spPr>
                  <a:xfrm>
                    <a:off x="6552190" y="3908805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1" name="Pentagon 260">
                    <a:extLst>
                      <a:ext uri="{FF2B5EF4-FFF2-40B4-BE49-F238E27FC236}">
                        <a16:creationId xmlns:a16="http://schemas.microsoft.com/office/drawing/2014/main" id="{D71A8448-3DFB-2395-AC25-C7A6AF6FAB29}"/>
                      </a:ext>
                    </a:extLst>
                  </p:cNvPr>
                  <p:cNvSpPr/>
                  <p:nvPr/>
                </p:nvSpPr>
                <p:spPr>
                  <a:xfrm>
                    <a:off x="5481779" y="3908805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2" name="Pentagon 261">
                    <a:extLst>
                      <a:ext uri="{FF2B5EF4-FFF2-40B4-BE49-F238E27FC236}">
                        <a16:creationId xmlns:a16="http://schemas.microsoft.com/office/drawing/2014/main" id="{D821C963-19F2-16D0-988D-D27CB3156960}"/>
                      </a:ext>
                    </a:extLst>
                  </p:cNvPr>
                  <p:cNvSpPr/>
                  <p:nvPr/>
                </p:nvSpPr>
                <p:spPr>
                  <a:xfrm>
                    <a:off x="5746131" y="3653120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3" name="Pentagon 262">
                    <a:extLst>
                      <a:ext uri="{FF2B5EF4-FFF2-40B4-BE49-F238E27FC236}">
                        <a16:creationId xmlns:a16="http://schemas.microsoft.com/office/drawing/2014/main" id="{F31409A9-8CC4-595D-2CC5-BAC9CFD656EC}"/>
                      </a:ext>
                    </a:extLst>
                  </p:cNvPr>
                  <p:cNvSpPr/>
                  <p:nvPr/>
                </p:nvSpPr>
                <p:spPr>
                  <a:xfrm>
                    <a:off x="6136160" y="3653120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4" name="Pentagon 263">
                    <a:extLst>
                      <a:ext uri="{FF2B5EF4-FFF2-40B4-BE49-F238E27FC236}">
                        <a16:creationId xmlns:a16="http://schemas.microsoft.com/office/drawing/2014/main" id="{5013B1EA-4B89-3011-4942-4C288E6D9CA1}"/>
                      </a:ext>
                    </a:extLst>
                  </p:cNvPr>
                  <p:cNvSpPr/>
                  <p:nvPr/>
                </p:nvSpPr>
                <p:spPr>
                  <a:xfrm>
                    <a:off x="5629122" y="3484108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5" name="Pentagon 264">
                    <a:extLst>
                      <a:ext uri="{FF2B5EF4-FFF2-40B4-BE49-F238E27FC236}">
                        <a16:creationId xmlns:a16="http://schemas.microsoft.com/office/drawing/2014/main" id="{234A8DE2-46C9-A864-9BD3-50EA606AE134}"/>
                      </a:ext>
                    </a:extLst>
                  </p:cNvPr>
                  <p:cNvSpPr/>
                  <p:nvPr/>
                </p:nvSpPr>
                <p:spPr>
                  <a:xfrm>
                    <a:off x="6344175" y="3367099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6" name="Pentagon 265">
                    <a:extLst>
                      <a:ext uri="{FF2B5EF4-FFF2-40B4-BE49-F238E27FC236}">
                        <a16:creationId xmlns:a16="http://schemas.microsoft.com/office/drawing/2014/main" id="{787EBAE0-7E45-D4E3-60E5-67E488AF9840}"/>
                      </a:ext>
                    </a:extLst>
                  </p:cNvPr>
                  <p:cNvSpPr/>
                  <p:nvPr/>
                </p:nvSpPr>
                <p:spPr>
                  <a:xfrm>
                    <a:off x="5503447" y="3193753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7" name="Pentagon 266">
                    <a:extLst>
                      <a:ext uri="{FF2B5EF4-FFF2-40B4-BE49-F238E27FC236}">
                        <a16:creationId xmlns:a16="http://schemas.microsoft.com/office/drawing/2014/main" id="{CA7717EB-E2B8-2223-3412-0489EFFDB37B}"/>
                      </a:ext>
                    </a:extLst>
                  </p:cNvPr>
                  <p:cNvSpPr/>
                  <p:nvPr/>
                </p:nvSpPr>
                <p:spPr>
                  <a:xfrm>
                    <a:off x="6521854" y="3193753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8" name="Pentagon 267">
                    <a:extLst>
                      <a:ext uri="{FF2B5EF4-FFF2-40B4-BE49-F238E27FC236}">
                        <a16:creationId xmlns:a16="http://schemas.microsoft.com/office/drawing/2014/main" id="{725A9998-9FEE-DD87-0194-591DF218A430}"/>
                      </a:ext>
                    </a:extLst>
                  </p:cNvPr>
                  <p:cNvSpPr/>
                  <p:nvPr/>
                </p:nvSpPr>
                <p:spPr>
                  <a:xfrm>
                    <a:off x="6339841" y="2981404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9" name="Pentagon 268">
                    <a:extLst>
                      <a:ext uri="{FF2B5EF4-FFF2-40B4-BE49-F238E27FC236}">
                        <a16:creationId xmlns:a16="http://schemas.microsoft.com/office/drawing/2014/main" id="{C861F398-C001-A94D-DEF3-D684935BBB2B}"/>
                      </a:ext>
                    </a:extLst>
                  </p:cNvPr>
                  <p:cNvSpPr/>
                  <p:nvPr/>
                </p:nvSpPr>
                <p:spPr>
                  <a:xfrm>
                    <a:off x="5676793" y="2925066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0" name="Pentagon 269">
                    <a:extLst>
                      <a:ext uri="{FF2B5EF4-FFF2-40B4-BE49-F238E27FC236}">
                        <a16:creationId xmlns:a16="http://schemas.microsoft.com/office/drawing/2014/main" id="{5626B18F-DB3B-00E4-5DE2-FE4B658D96ED}"/>
                      </a:ext>
                    </a:extLst>
                  </p:cNvPr>
                  <p:cNvSpPr/>
                  <p:nvPr/>
                </p:nvSpPr>
                <p:spPr>
                  <a:xfrm>
                    <a:off x="5828470" y="2357358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1" name="Pentagon 270">
                    <a:extLst>
                      <a:ext uri="{FF2B5EF4-FFF2-40B4-BE49-F238E27FC236}">
                        <a16:creationId xmlns:a16="http://schemas.microsoft.com/office/drawing/2014/main" id="{131E2D3F-CB4B-1042-8D13-4BFD3EDEE7AB}"/>
                      </a:ext>
                    </a:extLst>
                  </p:cNvPr>
                  <p:cNvSpPr/>
                  <p:nvPr/>
                </p:nvSpPr>
                <p:spPr>
                  <a:xfrm>
                    <a:off x="6121962" y="2058336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2" name="Pentagon 271">
                    <a:extLst>
                      <a:ext uri="{FF2B5EF4-FFF2-40B4-BE49-F238E27FC236}">
                        <a16:creationId xmlns:a16="http://schemas.microsoft.com/office/drawing/2014/main" id="{D7C758C2-36EB-C9F0-EA99-00840E3D6109}"/>
                      </a:ext>
                    </a:extLst>
                  </p:cNvPr>
                  <p:cNvSpPr/>
                  <p:nvPr/>
                </p:nvSpPr>
                <p:spPr>
                  <a:xfrm>
                    <a:off x="6348509" y="4142822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3" name="Pentagon 272">
                    <a:extLst>
                      <a:ext uri="{FF2B5EF4-FFF2-40B4-BE49-F238E27FC236}">
                        <a16:creationId xmlns:a16="http://schemas.microsoft.com/office/drawing/2014/main" id="{9EA75AD8-BDE7-F0B8-3FAE-53D08C9AE939}"/>
                      </a:ext>
                    </a:extLst>
                  </p:cNvPr>
                  <p:cNvSpPr/>
                  <p:nvPr/>
                </p:nvSpPr>
                <p:spPr>
                  <a:xfrm>
                    <a:off x="5659459" y="4368172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4" name="Pentagon 273">
                    <a:extLst>
                      <a:ext uri="{FF2B5EF4-FFF2-40B4-BE49-F238E27FC236}">
                        <a16:creationId xmlns:a16="http://schemas.microsoft.com/office/drawing/2014/main" id="{8E63C3EB-872F-00C5-ADF2-620170767F06}"/>
                      </a:ext>
                    </a:extLst>
                  </p:cNvPr>
                  <p:cNvSpPr/>
                  <p:nvPr/>
                </p:nvSpPr>
                <p:spPr>
                  <a:xfrm>
                    <a:off x="5984483" y="4619523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41469B22-EB1A-D790-CF0E-F0171840380F}"/>
                  </a:ext>
                </a:extLst>
              </p:cNvPr>
              <p:cNvGrpSpPr/>
              <p:nvPr/>
            </p:nvGrpSpPr>
            <p:grpSpPr>
              <a:xfrm>
                <a:off x="5784449" y="3018576"/>
                <a:ext cx="860322" cy="1832445"/>
                <a:chOff x="5784449" y="3018576"/>
                <a:chExt cx="1202161" cy="2686663"/>
              </a:xfrm>
            </p:grpSpPr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49223904-94D7-476C-BF8E-58EDC96E38AB}"/>
                    </a:ext>
                  </a:extLst>
                </p:cNvPr>
                <p:cNvSpPr/>
                <p:nvPr/>
              </p:nvSpPr>
              <p:spPr>
                <a:xfrm rot="5400000">
                  <a:off x="5146132" y="4297002"/>
                  <a:ext cx="2563721" cy="142685"/>
                </a:xfrm>
                <a:custGeom>
                  <a:avLst/>
                  <a:gdLst>
                    <a:gd name="connsiteX0" fmla="*/ 0 w 4026090"/>
                    <a:gd name="connsiteY0" fmla="*/ 0 h 184245"/>
                    <a:gd name="connsiteX1" fmla="*/ 668740 w 4026090"/>
                    <a:gd name="connsiteY1" fmla="*/ 0 h 184245"/>
                    <a:gd name="connsiteX2" fmla="*/ 668740 w 4026090"/>
                    <a:gd name="connsiteY2" fmla="*/ 184245 h 184245"/>
                    <a:gd name="connsiteX3" fmla="*/ 4026090 w 4026090"/>
                    <a:gd name="connsiteY3" fmla="*/ 184245 h 184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26090" h="184245">
                      <a:moveTo>
                        <a:pt x="0" y="0"/>
                      </a:moveTo>
                      <a:lnTo>
                        <a:pt x="668740" y="0"/>
                      </a:lnTo>
                      <a:lnTo>
                        <a:pt x="668740" y="184245"/>
                      </a:lnTo>
                      <a:lnTo>
                        <a:pt x="4026090" y="184245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" panose="020B050402020202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5CD9D2A0-7AE7-503A-A493-62E6270487C1}"/>
                    </a:ext>
                  </a:extLst>
                </p:cNvPr>
                <p:cNvCxnSpPr/>
                <p:nvPr/>
              </p:nvCxnSpPr>
              <p:spPr>
                <a:xfrm rot="5400000">
                  <a:off x="6383709" y="3736254"/>
                  <a:ext cx="0" cy="99477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6079E4E-B5EA-0374-629D-5C4537666957}"/>
                    </a:ext>
                  </a:extLst>
                </p:cNvPr>
                <p:cNvCxnSpPr/>
                <p:nvPr/>
              </p:nvCxnSpPr>
              <p:spPr>
                <a:xfrm rot="5400000">
                  <a:off x="6346717" y="4407544"/>
                  <a:ext cx="0" cy="106875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BFAC27C1-CD0C-8C34-6B06-044604F34D4C}"/>
                    </a:ext>
                  </a:extLst>
                </p:cNvPr>
                <p:cNvCxnSpPr/>
                <p:nvPr/>
              </p:nvCxnSpPr>
              <p:spPr>
                <a:xfrm rot="5400000">
                  <a:off x="6531184" y="5000251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CB6A6345-E157-85B4-EB8A-CFA12A2F8341}"/>
                    </a:ext>
                  </a:extLst>
                </p:cNvPr>
                <p:cNvCxnSpPr/>
                <p:nvPr/>
              </p:nvCxnSpPr>
              <p:spPr>
                <a:xfrm rot="5400000">
                  <a:off x="6179494" y="5236210"/>
                  <a:ext cx="0" cy="34325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508865E6-BF5F-84F2-4424-7A6A00EB9FC9}"/>
                    </a:ext>
                  </a:extLst>
                </p:cNvPr>
                <p:cNvCxnSpPr/>
                <p:nvPr/>
              </p:nvCxnSpPr>
              <p:spPr>
                <a:xfrm rot="10800000">
                  <a:off x="6007867" y="4233641"/>
                  <a:ext cx="0" cy="28224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BB2408B0-BB0D-C230-0A85-8FCB3860E602}"/>
                    </a:ext>
                  </a:extLst>
                </p:cNvPr>
                <p:cNvCxnSpPr/>
                <p:nvPr/>
              </p:nvCxnSpPr>
              <p:spPr>
                <a:xfrm rot="10800000">
                  <a:off x="6509904" y="4655134"/>
                  <a:ext cx="0" cy="28224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FCDCB09B-5C57-BF4F-88C2-C8CB87E6045F}"/>
                    </a:ext>
                  </a:extLst>
                </p:cNvPr>
                <p:cNvCxnSpPr/>
                <p:nvPr/>
              </p:nvCxnSpPr>
              <p:spPr>
                <a:xfrm rot="5400000">
                  <a:off x="6531184" y="3846139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01565A4C-4D4E-50FD-03CE-F1994FC30E93}"/>
                    </a:ext>
                  </a:extLst>
                </p:cNvPr>
                <p:cNvCxnSpPr/>
                <p:nvPr/>
              </p:nvCxnSpPr>
              <p:spPr>
                <a:xfrm rot="5400000">
                  <a:off x="6180194" y="3768870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89C6FED2-D046-8F2D-7848-D4F5628521B9}"/>
                    </a:ext>
                  </a:extLst>
                </p:cNvPr>
                <p:cNvCxnSpPr/>
                <p:nvPr/>
              </p:nvCxnSpPr>
              <p:spPr>
                <a:xfrm rot="5400000">
                  <a:off x="6323106" y="3200399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31EE1440-1564-7343-C8D2-27C34B5B9C51}"/>
                    </a:ext>
                  </a:extLst>
                </p:cNvPr>
                <p:cNvCxnSpPr/>
                <p:nvPr/>
              </p:nvCxnSpPr>
              <p:spPr>
                <a:xfrm rot="5400000" flipH="1">
                  <a:off x="5999717" y="4815306"/>
                  <a:ext cx="255183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32E81A1B-FB56-CC8C-8BAE-90DDA924402F}"/>
                    </a:ext>
                  </a:extLst>
                </p:cNvPr>
                <p:cNvCxnSpPr/>
                <p:nvPr/>
              </p:nvCxnSpPr>
              <p:spPr>
                <a:xfrm rot="5400000">
                  <a:off x="6662551" y="4300270"/>
                  <a:ext cx="131004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286CCB67-F549-7C9C-94BD-C5EDA41AC5E1}"/>
                    </a:ext>
                  </a:extLst>
                </p:cNvPr>
                <p:cNvGrpSpPr/>
                <p:nvPr/>
              </p:nvGrpSpPr>
              <p:grpSpPr>
                <a:xfrm>
                  <a:off x="5784449" y="3018576"/>
                  <a:ext cx="1202161" cy="2686663"/>
                  <a:chOff x="5784449" y="3018576"/>
                  <a:chExt cx="1202161" cy="2686663"/>
                </a:xfrm>
                <a:solidFill>
                  <a:srgbClr val="002060"/>
                </a:solidFill>
              </p:grpSpPr>
              <p:sp>
                <p:nvSpPr>
                  <p:cNvPr id="232" name="Pentagon 231">
                    <a:extLst>
                      <a:ext uri="{FF2B5EF4-FFF2-40B4-BE49-F238E27FC236}">
                        <a16:creationId xmlns:a16="http://schemas.microsoft.com/office/drawing/2014/main" id="{66106863-D7F9-0108-2603-1AE8127AE80C}"/>
                      </a:ext>
                    </a:extLst>
                  </p:cNvPr>
                  <p:cNvSpPr/>
                  <p:nvPr/>
                </p:nvSpPr>
                <p:spPr>
                  <a:xfrm>
                    <a:off x="6854860" y="4869045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3" name="Pentagon 232">
                    <a:extLst>
                      <a:ext uri="{FF2B5EF4-FFF2-40B4-BE49-F238E27FC236}">
                        <a16:creationId xmlns:a16="http://schemas.microsoft.com/office/drawing/2014/main" id="{9D903EE7-41E9-E79C-9296-B7AE868AB5F3}"/>
                      </a:ext>
                    </a:extLst>
                  </p:cNvPr>
                  <p:cNvSpPr/>
                  <p:nvPr/>
                </p:nvSpPr>
                <p:spPr>
                  <a:xfrm>
                    <a:off x="5784449" y="4869045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4" name="Pentagon 233">
                    <a:extLst>
                      <a:ext uri="{FF2B5EF4-FFF2-40B4-BE49-F238E27FC236}">
                        <a16:creationId xmlns:a16="http://schemas.microsoft.com/office/drawing/2014/main" id="{2B1648F4-DB54-634B-F8F1-6A4E10D75391}"/>
                      </a:ext>
                    </a:extLst>
                  </p:cNvPr>
                  <p:cNvSpPr/>
                  <p:nvPr/>
                </p:nvSpPr>
                <p:spPr>
                  <a:xfrm>
                    <a:off x="6048801" y="4613360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5" name="Pentagon 234">
                    <a:extLst>
                      <a:ext uri="{FF2B5EF4-FFF2-40B4-BE49-F238E27FC236}">
                        <a16:creationId xmlns:a16="http://schemas.microsoft.com/office/drawing/2014/main" id="{2805D7BA-31B3-F291-F657-335A7873740E}"/>
                      </a:ext>
                    </a:extLst>
                  </p:cNvPr>
                  <p:cNvSpPr/>
                  <p:nvPr/>
                </p:nvSpPr>
                <p:spPr>
                  <a:xfrm>
                    <a:off x="6438830" y="4613360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6" name="Pentagon 235">
                    <a:extLst>
                      <a:ext uri="{FF2B5EF4-FFF2-40B4-BE49-F238E27FC236}">
                        <a16:creationId xmlns:a16="http://schemas.microsoft.com/office/drawing/2014/main" id="{1C48E05E-9D57-9D48-50E4-A5422023FFD9}"/>
                      </a:ext>
                    </a:extLst>
                  </p:cNvPr>
                  <p:cNvSpPr/>
                  <p:nvPr/>
                </p:nvSpPr>
                <p:spPr>
                  <a:xfrm>
                    <a:off x="5931792" y="4444348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7" name="Pentagon 236">
                    <a:extLst>
                      <a:ext uri="{FF2B5EF4-FFF2-40B4-BE49-F238E27FC236}">
                        <a16:creationId xmlns:a16="http://schemas.microsoft.com/office/drawing/2014/main" id="{32411F73-9899-0EC2-0F96-DADA98B4D032}"/>
                      </a:ext>
                    </a:extLst>
                  </p:cNvPr>
                  <p:cNvSpPr/>
                  <p:nvPr/>
                </p:nvSpPr>
                <p:spPr>
                  <a:xfrm>
                    <a:off x="6646845" y="4327339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8" name="Pentagon 237">
                    <a:extLst>
                      <a:ext uri="{FF2B5EF4-FFF2-40B4-BE49-F238E27FC236}">
                        <a16:creationId xmlns:a16="http://schemas.microsoft.com/office/drawing/2014/main" id="{00BBB197-3218-710E-D817-A4BC867A160E}"/>
                      </a:ext>
                    </a:extLst>
                  </p:cNvPr>
                  <p:cNvSpPr/>
                  <p:nvPr/>
                </p:nvSpPr>
                <p:spPr>
                  <a:xfrm>
                    <a:off x="5806117" y="4153993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9" name="Pentagon 238">
                    <a:extLst>
                      <a:ext uri="{FF2B5EF4-FFF2-40B4-BE49-F238E27FC236}">
                        <a16:creationId xmlns:a16="http://schemas.microsoft.com/office/drawing/2014/main" id="{0E6633EA-2EDB-2601-EB69-ED34EF46FC31}"/>
                      </a:ext>
                    </a:extLst>
                  </p:cNvPr>
                  <p:cNvSpPr/>
                  <p:nvPr/>
                </p:nvSpPr>
                <p:spPr>
                  <a:xfrm>
                    <a:off x="6824524" y="4153993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0" name="Pentagon 239">
                    <a:extLst>
                      <a:ext uri="{FF2B5EF4-FFF2-40B4-BE49-F238E27FC236}">
                        <a16:creationId xmlns:a16="http://schemas.microsoft.com/office/drawing/2014/main" id="{14C2101C-4C09-07ED-D471-54A11207023F}"/>
                      </a:ext>
                    </a:extLst>
                  </p:cNvPr>
                  <p:cNvSpPr/>
                  <p:nvPr/>
                </p:nvSpPr>
                <p:spPr>
                  <a:xfrm>
                    <a:off x="6642511" y="3941644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1" name="Pentagon 240">
                    <a:extLst>
                      <a:ext uri="{FF2B5EF4-FFF2-40B4-BE49-F238E27FC236}">
                        <a16:creationId xmlns:a16="http://schemas.microsoft.com/office/drawing/2014/main" id="{D57ADE0F-30E5-E8B1-9F5E-64FF91E82CA2}"/>
                      </a:ext>
                    </a:extLst>
                  </p:cNvPr>
                  <p:cNvSpPr/>
                  <p:nvPr/>
                </p:nvSpPr>
                <p:spPr>
                  <a:xfrm>
                    <a:off x="5979463" y="3885306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2" name="Pentagon 241">
                    <a:extLst>
                      <a:ext uri="{FF2B5EF4-FFF2-40B4-BE49-F238E27FC236}">
                        <a16:creationId xmlns:a16="http://schemas.microsoft.com/office/drawing/2014/main" id="{02B87FCE-0E0E-114F-3E74-08FC249E788C}"/>
                      </a:ext>
                    </a:extLst>
                  </p:cNvPr>
                  <p:cNvSpPr/>
                  <p:nvPr/>
                </p:nvSpPr>
                <p:spPr>
                  <a:xfrm>
                    <a:off x="6131140" y="3317598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3" name="Pentagon 242">
                    <a:extLst>
                      <a:ext uri="{FF2B5EF4-FFF2-40B4-BE49-F238E27FC236}">
                        <a16:creationId xmlns:a16="http://schemas.microsoft.com/office/drawing/2014/main" id="{86EC5E96-14EE-A9D3-C55B-20C7162DB12D}"/>
                      </a:ext>
                    </a:extLst>
                  </p:cNvPr>
                  <p:cNvSpPr/>
                  <p:nvPr/>
                </p:nvSpPr>
                <p:spPr>
                  <a:xfrm>
                    <a:off x="6424632" y="3018576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4" name="Pentagon 243">
                    <a:extLst>
                      <a:ext uri="{FF2B5EF4-FFF2-40B4-BE49-F238E27FC236}">
                        <a16:creationId xmlns:a16="http://schemas.microsoft.com/office/drawing/2014/main" id="{C9C7AE54-33B6-BC35-42B1-C8C4E3C088BE}"/>
                      </a:ext>
                    </a:extLst>
                  </p:cNvPr>
                  <p:cNvSpPr/>
                  <p:nvPr/>
                </p:nvSpPr>
                <p:spPr>
                  <a:xfrm>
                    <a:off x="6651179" y="5103062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5" name="Pentagon 244">
                    <a:extLst>
                      <a:ext uri="{FF2B5EF4-FFF2-40B4-BE49-F238E27FC236}">
                        <a16:creationId xmlns:a16="http://schemas.microsoft.com/office/drawing/2014/main" id="{1E144270-05B5-39A4-C603-FC0126E678EC}"/>
                      </a:ext>
                    </a:extLst>
                  </p:cNvPr>
                  <p:cNvSpPr/>
                  <p:nvPr/>
                </p:nvSpPr>
                <p:spPr>
                  <a:xfrm>
                    <a:off x="5962129" y="5328412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6" name="Pentagon 245">
                    <a:extLst>
                      <a:ext uri="{FF2B5EF4-FFF2-40B4-BE49-F238E27FC236}">
                        <a16:creationId xmlns:a16="http://schemas.microsoft.com/office/drawing/2014/main" id="{1F1583D7-711B-FFFA-5B9F-908DEF20ECF1}"/>
                      </a:ext>
                    </a:extLst>
                  </p:cNvPr>
                  <p:cNvSpPr/>
                  <p:nvPr/>
                </p:nvSpPr>
                <p:spPr>
                  <a:xfrm>
                    <a:off x="6287153" y="5579763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D435F4FD-56C1-2936-8820-9FF4EBB6881A}"/>
                  </a:ext>
                </a:extLst>
              </p:cNvPr>
              <p:cNvGrpSpPr/>
              <p:nvPr/>
            </p:nvGrpSpPr>
            <p:grpSpPr>
              <a:xfrm>
                <a:off x="5291166" y="3283444"/>
                <a:ext cx="860322" cy="1832445"/>
                <a:chOff x="5291166" y="3283444"/>
                <a:chExt cx="1202161" cy="2686663"/>
              </a:xfrm>
            </p:grpSpPr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08551598-8AA4-2147-B48B-7E771EBD176E}"/>
                    </a:ext>
                  </a:extLst>
                </p:cNvPr>
                <p:cNvSpPr/>
                <p:nvPr/>
              </p:nvSpPr>
              <p:spPr>
                <a:xfrm rot="5400000">
                  <a:off x="4652849" y="4561870"/>
                  <a:ext cx="2563721" cy="142685"/>
                </a:xfrm>
                <a:custGeom>
                  <a:avLst/>
                  <a:gdLst>
                    <a:gd name="connsiteX0" fmla="*/ 0 w 4026090"/>
                    <a:gd name="connsiteY0" fmla="*/ 0 h 184245"/>
                    <a:gd name="connsiteX1" fmla="*/ 668740 w 4026090"/>
                    <a:gd name="connsiteY1" fmla="*/ 0 h 184245"/>
                    <a:gd name="connsiteX2" fmla="*/ 668740 w 4026090"/>
                    <a:gd name="connsiteY2" fmla="*/ 184245 h 184245"/>
                    <a:gd name="connsiteX3" fmla="*/ 4026090 w 4026090"/>
                    <a:gd name="connsiteY3" fmla="*/ 184245 h 184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26090" h="184245">
                      <a:moveTo>
                        <a:pt x="0" y="0"/>
                      </a:moveTo>
                      <a:lnTo>
                        <a:pt x="668740" y="0"/>
                      </a:lnTo>
                      <a:lnTo>
                        <a:pt x="668740" y="184245"/>
                      </a:lnTo>
                      <a:lnTo>
                        <a:pt x="4026090" y="184245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" panose="020B050402020202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4299EEF7-DDAA-9359-8935-79E9930B7D3A}"/>
                    </a:ext>
                  </a:extLst>
                </p:cNvPr>
                <p:cNvCxnSpPr/>
                <p:nvPr/>
              </p:nvCxnSpPr>
              <p:spPr>
                <a:xfrm rot="5400000">
                  <a:off x="5890426" y="4001122"/>
                  <a:ext cx="0" cy="99477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C41BB532-CA1C-B687-9A04-2A0F4F5ADB30}"/>
                    </a:ext>
                  </a:extLst>
                </p:cNvPr>
                <p:cNvCxnSpPr/>
                <p:nvPr/>
              </p:nvCxnSpPr>
              <p:spPr>
                <a:xfrm rot="5400000">
                  <a:off x="5853434" y="4672412"/>
                  <a:ext cx="0" cy="106875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C29CFAE7-CDB2-D792-1E56-0D2C285F1EF4}"/>
                    </a:ext>
                  </a:extLst>
                </p:cNvPr>
                <p:cNvCxnSpPr/>
                <p:nvPr/>
              </p:nvCxnSpPr>
              <p:spPr>
                <a:xfrm rot="5400000">
                  <a:off x="6037901" y="5265119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57317677-E2B4-4996-A626-1109F994FC15}"/>
                    </a:ext>
                  </a:extLst>
                </p:cNvPr>
                <p:cNvCxnSpPr/>
                <p:nvPr/>
              </p:nvCxnSpPr>
              <p:spPr>
                <a:xfrm rot="5400000">
                  <a:off x="5686211" y="5501078"/>
                  <a:ext cx="0" cy="34325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A234A1-4801-7CFD-A6BA-EA4098BB01E0}"/>
                    </a:ext>
                  </a:extLst>
                </p:cNvPr>
                <p:cNvCxnSpPr/>
                <p:nvPr/>
              </p:nvCxnSpPr>
              <p:spPr>
                <a:xfrm rot="10800000">
                  <a:off x="5514584" y="4498509"/>
                  <a:ext cx="0" cy="28224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C3C093D9-618A-20E7-A26C-42C5A7324182}"/>
                    </a:ext>
                  </a:extLst>
                </p:cNvPr>
                <p:cNvCxnSpPr/>
                <p:nvPr/>
              </p:nvCxnSpPr>
              <p:spPr>
                <a:xfrm rot="10800000">
                  <a:off x="6016621" y="4920002"/>
                  <a:ext cx="0" cy="28224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A65B2FD4-28EB-D11E-B82B-82DF60812551}"/>
                    </a:ext>
                  </a:extLst>
                </p:cNvPr>
                <p:cNvCxnSpPr/>
                <p:nvPr/>
              </p:nvCxnSpPr>
              <p:spPr>
                <a:xfrm rot="5400000">
                  <a:off x="6037901" y="4111007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FCE2F28F-1AD0-ECFF-6866-ADBB54FE25F7}"/>
                    </a:ext>
                  </a:extLst>
                </p:cNvPr>
                <p:cNvCxnSpPr/>
                <p:nvPr/>
              </p:nvCxnSpPr>
              <p:spPr>
                <a:xfrm rot="5400000">
                  <a:off x="5686911" y="4033738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CA29F2C0-678D-D1B3-A878-D742EBFFB857}"/>
                    </a:ext>
                  </a:extLst>
                </p:cNvPr>
                <p:cNvCxnSpPr/>
                <p:nvPr/>
              </p:nvCxnSpPr>
              <p:spPr>
                <a:xfrm rot="5400000">
                  <a:off x="5829823" y="3465267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C06FCCA6-2C19-C944-2EA5-5B9074EB4A1D}"/>
                    </a:ext>
                  </a:extLst>
                </p:cNvPr>
                <p:cNvCxnSpPr/>
                <p:nvPr/>
              </p:nvCxnSpPr>
              <p:spPr>
                <a:xfrm rot="5400000" flipH="1">
                  <a:off x="5506434" y="5080174"/>
                  <a:ext cx="255183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E28F1A54-9EBE-B209-CB54-7B6C4072C58E}"/>
                    </a:ext>
                  </a:extLst>
                </p:cNvPr>
                <p:cNvCxnSpPr/>
                <p:nvPr/>
              </p:nvCxnSpPr>
              <p:spPr>
                <a:xfrm rot="5400000">
                  <a:off x="6169268" y="4565138"/>
                  <a:ext cx="131004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37D31191-E131-328B-9DC2-0C9769646595}"/>
                    </a:ext>
                  </a:extLst>
                </p:cNvPr>
                <p:cNvGrpSpPr/>
                <p:nvPr/>
              </p:nvGrpSpPr>
              <p:grpSpPr>
                <a:xfrm>
                  <a:off x="5291166" y="3283444"/>
                  <a:ext cx="1202161" cy="2686663"/>
                  <a:chOff x="5291166" y="3283444"/>
                  <a:chExt cx="1202161" cy="2686663"/>
                </a:xfrm>
                <a:solidFill>
                  <a:srgbClr val="002060"/>
                </a:solidFill>
              </p:grpSpPr>
              <p:sp>
                <p:nvSpPr>
                  <p:cNvPr id="204" name="Pentagon 203">
                    <a:extLst>
                      <a:ext uri="{FF2B5EF4-FFF2-40B4-BE49-F238E27FC236}">
                        <a16:creationId xmlns:a16="http://schemas.microsoft.com/office/drawing/2014/main" id="{0D4AB695-9A96-55A7-DBA1-95F638E67A83}"/>
                      </a:ext>
                    </a:extLst>
                  </p:cNvPr>
                  <p:cNvSpPr/>
                  <p:nvPr/>
                </p:nvSpPr>
                <p:spPr>
                  <a:xfrm>
                    <a:off x="6361577" y="5133913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" name="Pentagon 204">
                    <a:extLst>
                      <a:ext uri="{FF2B5EF4-FFF2-40B4-BE49-F238E27FC236}">
                        <a16:creationId xmlns:a16="http://schemas.microsoft.com/office/drawing/2014/main" id="{992CD07E-D3FB-26D0-C6D8-175451A89DD6}"/>
                      </a:ext>
                    </a:extLst>
                  </p:cNvPr>
                  <p:cNvSpPr/>
                  <p:nvPr/>
                </p:nvSpPr>
                <p:spPr>
                  <a:xfrm>
                    <a:off x="5291166" y="5133913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" name="Pentagon 205">
                    <a:extLst>
                      <a:ext uri="{FF2B5EF4-FFF2-40B4-BE49-F238E27FC236}">
                        <a16:creationId xmlns:a16="http://schemas.microsoft.com/office/drawing/2014/main" id="{D784C08F-61BD-3DE6-001A-2C89AFF723AF}"/>
                      </a:ext>
                    </a:extLst>
                  </p:cNvPr>
                  <p:cNvSpPr/>
                  <p:nvPr/>
                </p:nvSpPr>
                <p:spPr>
                  <a:xfrm>
                    <a:off x="5555518" y="4878228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Pentagon 206">
                    <a:extLst>
                      <a:ext uri="{FF2B5EF4-FFF2-40B4-BE49-F238E27FC236}">
                        <a16:creationId xmlns:a16="http://schemas.microsoft.com/office/drawing/2014/main" id="{D2CFFC7F-02E3-B12B-42DC-C6F514E15EC0}"/>
                      </a:ext>
                    </a:extLst>
                  </p:cNvPr>
                  <p:cNvSpPr/>
                  <p:nvPr/>
                </p:nvSpPr>
                <p:spPr>
                  <a:xfrm>
                    <a:off x="5945547" y="4878228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Pentagon 207">
                    <a:extLst>
                      <a:ext uri="{FF2B5EF4-FFF2-40B4-BE49-F238E27FC236}">
                        <a16:creationId xmlns:a16="http://schemas.microsoft.com/office/drawing/2014/main" id="{FE74D46F-D236-69FE-780D-92A82A4B7A13}"/>
                      </a:ext>
                    </a:extLst>
                  </p:cNvPr>
                  <p:cNvSpPr/>
                  <p:nvPr/>
                </p:nvSpPr>
                <p:spPr>
                  <a:xfrm>
                    <a:off x="5438509" y="4709216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Pentagon 208">
                    <a:extLst>
                      <a:ext uri="{FF2B5EF4-FFF2-40B4-BE49-F238E27FC236}">
                        <a16:creationId xmlns:a16="http://schemas.microsoft.com/office/drawing/2014/main" id="{E302A195-E81D-B992-3746-D3AC53B40E12}"/>
                      </a:ext>
                    </a:extLst>
                  </p:cNvPr>
                  <p:cNvSpPr/>
                  <p:nvPr/>
                </p:nvSpPr>
                <p:spPr>
                  <a:xfrm>
                    <a:off x="6153562" y="4592207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" name="Pentagon 209">
                    <a:extLst>
                      <a:ext uri="{FF2B5EF4-FFF2-40B4-BE49-F238E27FC236}">
                        <a16:creationId xmlns:a16="http://schemas.microsoft.com/office/drawing/2014/main" id="{AFD8F588-D458-4B38-67EC-63CD4238E4A6}"/>
                      </a:ext>
                    </a:extLst>
                  </p:cNvPr>
                  <p:cNvSpPr/>
                  <p:nvPr/>
                </p:nvSpPr>
                <p:spPr>
                  <a:xfrm>
                    <a:off x="5312834" y="4418861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" name="Pentagon 210">
                    <a:extLst>
                      <a:ext uri="{FF2B5EF4-FFF2-40B4-BE49-F238E27FC236}">
                        <a16:creationId xmlns:a16="http://schemas.microsoft.com/office/drawing/2014/main" id="{CD9CB04D-9F1E-586A-4D62-C27B05676E5E}"/>
                      </a:ext>
                    </a:extLst>
                  </p:cNvPr>
                  <p:cNvSpPr/>
                  <p:nvPr/>
                </p:nvSpPr>
                <p:spPr>
                  <a:xfrm>
                    <a:off x="6331241" y="4418861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2" name="Pentagon 211">
                    <a:extLst>
                      <a:ext uri="{FF2B5EF4-FFF2-40B4-BE49-F238E27FC236}">
                        <a16:creationId xmlns:a16="http://schemas.microsoft.com/office/drawing/2014/main" id="{04A6AE49-370C-90F7-3EA6-A389970AACA7}"/>
                      </a:ext>
                    </a:extLst>
                  </p:cNvPr>
                  <p:cNvSpPr/>
                  <p:nvPr/>
                </p:nvSpPr>
                <p:spPr>
                  <a:xfrm>
                    <a:off x="6149228" y="4206512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3" name="Pentagon 212">
                    <a:extLst>
                      <a:ext uri="{FF2B5EF4-FFF2-40B4-BE49-F238E27FC236}">
                        <a16:creationId xmlns:a16="http://schemas.microsoft.com/office/drawing/2014/main" id="{23911969-CBEF-CCBD-F6CF-3E73233A22AB}"/>
                      </a:ext>
                    </a:extLst>
                  </p:cNvPr>
                  <p:cNvSpPr/>
                  <p:nvPr/>
                </p:nvSpPr>
                <p:spPr>
                  <a:xfrm>
                    <a:off x="5486180" y="4150174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" name="Pentagon 213">
                    <a:extLst>
                      <a:ext uri="{FF2B5EF4-FFF2-40B4-BE49-F238E27FC236}">
                        <a16:creationId xmlns:a16="http://schemas.microsoft.com/office/drawing/2014/main" id="{4BFC4DA9-0CCE-0552-C22B-4B72AD1FF8CF}"/>
                      </a:ext>
                    </a:extLst>
                  </p:cNvPr>
                  <p:cNvSpPr/>
                  <p:nvPr/>
                </p:nvSpPr>
                <p:spPr>
                  <a:xfrm>
                    <a:off x="5637857" y="3582466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" name="Pentagon 214">
                    <a:extLst>
                      <a:ext uri="{FF2B5EF4-FFF2-40B4-BE49-F238E27FC236}">
                        <a16:creationId xmlns:a16="http://schemas.microsoft.com/office/drawing/2014/main" id="{5B7BFB76-62C5-11BA-87C9-33270F1F4105}"/>
                      </a:ext>
                    </a:extLst>
                  </p:cNvPr>
                  <p:cNvSpPr/>
                  <p:nvPr/>
                </p:nvSpPr>
                <p:spPr>
                  <a:xfrm>
                    <a:off x="5931349" y="3283444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6" name="Pentagon 215">
                    <a:extLst>
                      <a:ext uri="{FF2B5EF4-FFF2-40B4-BE49-F238E27FC236}">
                        <a16:creationId xmlns:a16="http://schemas.microsoft.com/office/drawing/2014/main" id="{EBF793ED-2806-C0CF-184A-27202D9A3F79}"/>
                      </a:ext>
                    </a:extLst>
                  </p:cNvPr>
                  <p:cNvSpPr/>
                  <p:nvPr/>
                </p:nvSpPr>
                <p:spPr>
                  <a:xfrm>
                    <a:off x="6157896" y="5367930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Pentagon 216">
                    <a:extLst>
                      <a:ext uri="{FF2B5EF4-FFF2-40B4-BE49-F238E27FC236}">
                        <a16:creationId xmlns:a16="http://schemas.microsoft.com/office/drawing/2014/main" id="{D6B6E2BE-8D36-9D40-EBED-034CFEC44F78}"/>
                      </a:ext>
                    </a:extLst>
                  </p:cNvPr>
                  <p:cNvSpPr/>
                  <p:nvPr/>
                </p:nvSpPr>
                <p:spPr>
                  <a:xfrm>
                    <a:off x="5468846" y="5593280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Pentagon 217">
                    <a:extLst>
                      <a:ext uri="{FF2B5EF4-FFF2-40B4-BE49-F238E27FC236}">
                        <a16:creationId xmlns:a16="http://schemas.microsoft.com/office/drawing/2014/main" id="{0532DB19-039B-4409-B87E-4D0A4283BE24}"/>
                      </a:ext>
                    </a:extLst>
                  </p:cNvPr>
                  <p:cNvSpPr/>
                  <p:nvPr/>
                </p:nvSpPr>
                <p:spPr>
                  <a:xfrm>
                    <a:off x="5793870" y="5844631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5B090D5-535E-4A15-3940-A9D902A1115D}"/>
              </a:ext>
            </a:extLst>
          </p:cNvPr>
          <p:cNvSpPr/>
          <p:nvPr/>
        </p:nvSpPr>
        <p:spPr>
          <a:xfrm>
            <a:off x="5367801" y="2358797"/>
            <a:ext cx="1433837" cy="27311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A73955-7C10-4BFE-DA86-447ED678ABCE}"/>
              </a:ext>
            </a:extLst>
          </p:cNvPr>
          <p:cNvGrpSpPr/>
          <p:nvPr/>
        </p:nvGrpSpPr>
        <p:grpSpPr>
          <a:xfrm>
            <a:off x="4711334" y="1689499"/>
            <a:ext cx="1295416" cy="1019055"/>
            <a:chOff x="4710877" y="1689500"/>
            <a:chExt cx="1876252" cy="1417263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E68060A-2C6B-A4C3-B5E3-26B78E909DD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317294" y="2083177"/>
              <a:ext cx="705771" cy="1599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CF39327-CBFB-0505-872F-D2D6AB355304}"/>
                </a:ext>
              </a:extLst>
            </p:cNvPr>
            <p:cNvCxnSpPr/>
            <p:nvPr/>
          </p:nvCxnSpPr>
          <p:spPr>
            <a:xfrm flipV="1">
              <a:off x="5533899" y="1737322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4B96C10E-A1FC-D4BD-8788-159055BF1099}"/>
                </a:ext>
              </a:extLst>
            </p:cNvPr>
            <p:cNvSpPr/>
            <p:nvPr/>
          </p:nvSpPr>
          <p:spPr>
            <a:xfrm flipH="1" flipV="1">
              <a:off x="5467676" y="1689500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A1AECE5-7588-1018-FCFF-A19404D73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0979" y="1860290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4EE13A6-D635-7264-21D0-DCD59A29570D}"/>
                </a:ext>
              </a:extLst>
            </p:cNvPr>
            <p:cNvCxnSpPr/>
            <p:nvPr/>
          </p:nvCxnSpPr>
          <p:spPr>
            <a:xfrm flipV="1">
              <a:off x="5533899" y="2068072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C8B682-A594-F91F-1D3B-E27CC40F6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0979" y="2001049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1DB5DA4-1D22-1D41-5394-A5AB94DCF74B}"/>
                </a:ext>
              </a:extLst>
            </p:cNvPr>
            <p:cNvCxnSpPr/>
            <p:nvPr/>
          </p:nvCxnSpPr>
          <p:spPr>
            <a:xfrm flipV="1">
              <a:off x="5533898" y="2196907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B424506-B06B-633C-D916-8435F99453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0979" y="2138927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9B71A793-26F6-847E-D801-38780CF20AA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79641" y="2179384"/>
              <a:ext cx="0" cy="622865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BE18E86C-C41C-9906-766B-C87C58852BD8}"/>
                </a:ext>
              </a:extLst>
            </p:cNvPr>
            <p:cNvSpPr/>
            <p:nvPr/>
          </p:nvSpPr>
          <p:spPr>
            <a:xfrm rot="16200000">
              <a:off x="6380765" y="2441979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BBECB17-D4A2-3BC2-7C8F-1D872CCD8B79}"/>
                </a:ext>
              </a:extLst>
            </p:cNvPr>
            <p:cNvCxnSpPr/>
            <p:nvPr/>
          </p:nvCxnSpPr>
          <p:spPr>
            <a:xfrm rot="16200000" flipH="1">
              <a:off x="5986767" y="2419390"/>
              <a:ext cx="143583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C3A882D-98FF-2F17-F49A-2C6D0E6D562D}"/>
                </a:ext>
              </a:extLst>
            </p:cNvPr>
            <p:cNvSpPr/>
            <p:nvPr/>
          </p:nvSpPr>
          <p:spPr>
            <a:xfrm rot="16200000">
              <a:off x="6009691" y="2281677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171558A-6F8B-FE9E-B874-480B1220B8A0}"/>
                </a:ext>
              </a:extLst>
            </p:cNvPr>
            <p:cNvCxnSpPr/>
            <p:nvPr/>
          </p:nvCxnSpPr>
          <p:spPr>
            <a:xfrm rot="16200000" flipH="1">
              <a:off x="6231847" y="2419390"/>
              <a:ext cx="143583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F1D84A2-FDAB-7671-1616-F098F4EC07A4}"/>
                </a:ext>
              </a:extLst>
            </p:cNvPr>
            <p:cNvSpPr/>
            <p:nvPr/>
          </p:nvSpPr>
          <p:spPr>
            <a:xfrm rot="16200000">
              <a:off x="6254771" y="2281677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235264D-026A-E25F-0704-CA9C1C3354D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148395" y="2600278"/>
              <a:ext cx="221057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CC8DF86-CE46-10E2-2CB7-BFE6F6363B19}"/>
                </a:ext>
              </a:extLst>
            </p:cNvPr>
            <p:cNvSpPr/>
            <p:nvPr/>
          </p:nvSpPr>
          <p:spPr>
            <a:xfrm rot="16200000">
              <a:off x="6211078" y="2626398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69D1735-AF16-617A-0652-E609993E39D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033525" y="2600278"/>
              <a:ext cx="221057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000D310E-146C-BE41-7F95-5C57356508E8}"/>
                </a:ext>
              </a:extLst>
            </p:cNvPr>
            <p:cNvSpPr/>
            <p:nvPr/>
          </p:nvSpPr>
          <p:spPr>
            <a:xfrm rot="16200000">
              <a:off x="6096207" y="2626398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CB0E18E-08EB-762E-E3AF-74930096C677}"/>
                </a:ext>
              </a:extLst>
            </p:cNvPr>
            <p:cNvSpPr/>
            <p:nvPr/>
          </p:nvSpPr>
          <p:spPr>
            <a:xfrm>
              <a:off x="5254678" y="2309142"/>
              <a:ext cx="769157" cy="797621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79D28A9A-5944-A063-6804-737FA6B8A242}"/>
                </a:ext>
              </a:extLst>
            </p:cNvPr>
            <p:cNvSpPr/>
            <p:nvPr/>
          </p:nvSpPr>
          <p:spPr>
            <a:xfrm>
              <a:off x="4710877" y="2508182"/>
              <a:ext cx="1876252" cy="373239"/>
            </a:xfrm>
            <a:prstGeom prst="roundRect">
              <a:avLst>
                <a:gd name="adj" fmla="val 50000"/>
              </a:avLst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991C01A-2370-12C6-F742-B953661360EE}"/>
                </a:ext>
              </a:extLst>
            </p:cNvPr>
            <p:cNvSpPr/>
            <p:nvPr/>
          </p:nvSpPr>
          <p:spPr>
            <a:xfrm flipH="1" flipV="1">
              <a:off x="5467676" y="2020247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F7E94E9F-A795-A4F2-B35D-F10628C7BB33}"/>
                </a:ext>
              </a:extLst>
            </p:cNvPr>
            <p:cNvSpPr/>
            <p:nvPr/>
          </p:nvSpPr>
          <p:spPr>
            <a:xfrm flipH="1" flipV="1">
              <a:off x="5800097" y="1952168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4F24AD0-89EE-9543-B0B7-E622270B2771}"/>
                </a:ext>
              </a:extLst>
            </p:cNvPr>
            <p:cNvSpPr/>
            <p:nvPr/>
          </p:nvSpPr>
          <p:spPr>
            <a:xfrm flipH="1" flipV="1">
              <a:off x="5800097" y="1811409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646BB69-8104-F9A5-620D-28AB58F55423}"/>
                </a:ext>
              </a:extLst>
            </p:cNvPr>
            <p:cNvSpPr/>
            <p:nvPr/>
          </p:nvSpPr>
          <p:spPr>
            <a:xfrm flipH="1" flipV="1">
              <a:off x="5467675" y="2149085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4C2AE083-41F7-D4F3-B77A-B625EC6AAF07}"/>
                </a:ext>
              </a:extLst>
            </p:cNvPr>
            <p:cNvSpPr/>
            <p:nvPr/>
          </p:nvSpPr>
          <p:spPr>
            <a:xfrm flipH="1" flipV="1">
              <a:off x="5800097" y="2090044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18F906-2C77-D4D9-6831-0258C81A75F8}"/>
              </a:ext>
            </a:extLst>
          </p:cNvPr>
          <p:cNvSpPr/>
          <p:nvPr/>
        </p:nvSpPr>
        <p:spPr>
          <a:xfrm>
            <a:off x="5089465" y="2325468"/>
            <a:ext cx="524764" cy="202413"/>
          </a:xfrm>
          <a:prstGeom prst="roundRect">
            <a:avLst>
              <a:gd name="adj" fmla="val 50000"/>
            </a:avLst>
          </a:prstGeom>
          <a:solidFill>
            <a:srgbClr val="324050">
              <a:alpha val="56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8288" rIns="18288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cap="all">
                <a:solidFill>
                  <a:schemeClr val="bg1"/>
                </a:solidFill>
                <a:latin typeface="Avenir Next LT Pro" panose="020B0504020202020204" pitchFamily="34" charset="0"/>
              </a:rPr>
              <a:t>steering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5A461B-5239-895E-E9A6-5B7ABFA718E0}"/>
              </a:ext>
            </a:extLst>
          </p:cNvPr>
          <p:cNvGrpSpPr/>
          <p:nvPr/>
        </p:nvGrpSpPr>
        <p:grpSpPr>
          <a:xfrm>
            <a:off x="4714816" y="2923097"/>
            <a:ext cx="1295416" cy="1019055"/>
            <a:chOff x="4714359" y="2923097"/>
            <a:chExt cx="1876252" cy="1417263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B4D64A4-9D62-1979-8484-090765808D8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320776" y="3316774"/>
              <a:ext cx="705771" cy="1599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25D67C1-0105-071C-951F-7121AFD95BC7}"/>
                </a:ext>
              </a:extLst>
            </p:cNvPr>
            <p:cNvCxnSpPr/>
            <p:nvPr/>
          </p:nvCxnSpPr>
          <p:spPr>
            <a:xfrm flipV="1">
              <a:off x="5537381" y="2970919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EB4E095-CADE-C946-96BD-420DC5E1DD46}"/>
                </a:ext>
              </a:extLst>
            </p:cNvPr>
            <p:cNvSpPr/>
            <p:nvPr/>
          </p:nvSpPr>
          <p:spPr>
            <a:xfrm flipH="1" flipV="1">
              <a:off x="5471158" y="2923097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9EAD860-D2E3-59C7-23EC-33317C7ECE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4461" y="3093887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A475432C-C77B-783E-17ED-50393DDD69D0}"/>
                </a:ext>
              </a:extLst>
            </p:cNvPr>
            <p:cNvCxnSpPr/>
            <p:nvPr/>
          </p:nvCxnSpPr>
          <p:spPr>
            <a:xfrm flipV="1">
              <a:off x="5537381" y="3301669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024B9D2-4CE1-3674-BF24-862F1D464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4461" y="3234646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7E29D56-B6C5-51DF-555B-FF9164EF2C1B}"/>
                </a:ext>
              </a:extLst>
            </p:cNvPr>
            <p:cNvCxnSpPr/>
            <p:nvPr/>
          </p:nvCxnSpPr>
          <p:spPr>
            <a:xfrm flipV="1">
              <a:off x="5537380" y="3430504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DC88E38-F1F4-70E5-B844-3B2D9C4187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4461" y="3372524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2749A20-37AD-D1EA-7DF9-6003F36723F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83123" y="3412981"/>
              <a:ext cx="0" cy="622865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C8F98C3-70B4-6C05-2C3E-72AB6A9C71BD}"/>
                </a:ext>
              </a:extLst>
            </p:cNvPr>
            <p:cNvSpPr/>
            <p:nvPr/>
          </p:nvSpPr>
          <p:spPr>
            <a:xfrm rot="16200000">
              <a:off x="6384247" y="3675576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0AC00D7-8D8A-C971-A6B6-F7D9A53E5943}"/>
                </a:ext>
              </a:extLst>
            </p:cNvPr>
            <p:cNvCxnSpPr/>
            <p:nvPr/>
          </p:nvCxnSpPr>
          <p:spPr>
            <a:xfrm rot="16200000" flipH="1">
              <a:off x="5990249" y="3652987"/>
              <a:ext cx="143583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F54F2E2-825A-DA2C-3EB8-1930649DF501}"/>
                </a:ext>
              </a:extLst>
            </p:cNvPr>
            <p:cNvSpPr/>
            <p:nvPr/>
          </p:nvSpPr>
          <p:spPr>
            <a:xfrm rot="16200000">
              <a:off x="6013173" y="3515274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C75EA4F-7990-2963-6263-96788C9B7323}"/>
                </a:ext>
              </a:extLst>
            </p:cNvPr>
            <p:cNvCxnSpPr/>
            <p:nvPr/>
          </p:nvCxnSpPr>
          <p:spPr>
            <a:xfrm rot="16200000" flipH="1">
              <a:off x="6235329" y="3652987"/>
              <a:ext cx="143583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61EC75E-6ADE-5E15-5659-BFDCF16FE1D6}"/>
                </a:ext>
              </a:extLst>
            </p:cNvPr>
            <p:cNvSpPr/>
            <p:nvPr/>
          </p:nvSpPr>
          <p:spPr>
            <a:xfrm rot="16200000">
              <a:off x="6258253" y="3515274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F4453095-CD8A-85BF-3C4E-D9621F997EA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151877" y="3833875"/>
              <a:ext cx="221057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882150B-15B7-E327-83FA-1F1057B62B77}"/>
                </a:ext>
              </a:extLst>
            </p:cNvPr>
            <p:cNvSpPr/>
            <p:nvPr/>
          </p:nvSpPr>
          <p:spPr>
            <a:xfrm rot="16200000">
              <a:off x="6214560" y="3859995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4079C821-AD3B-AB50-13CE-661E2DD88F3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037007" y="3833875"/>
              <a:ext cx="221057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9C87C3C-EA29-0746-12E1-40B7FFE7FA01}"/>
                </a:ext>
              </a:extLst>
            </p:cNvPr>
            <p:cNvSpPr/>
            <p:nvPr/>
          </p:nvSpPr>
          <p:spPr>
            <a:xfrm rot="16200000">
              <a:off x="6099689" y="3859995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049956D-4A4B-C406-9CED-CB0A6120B748}"/>
                </a:ext>
              </a:extLst>
            </p:cNvPr>
            <p:cNvSpPr/>
            <p:nvPr/>
          </p:nvSpPr>
          <p:spPr>
            <a:xfrm>
              <a:off x="5258160" y="3542739"/>
              <a:ext cx="769157" cy="797621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EC65EB83-9723-CBB2-7AB2-E62BE393D239}"/>
                </a:ext>
              </a:extLst>
            </p:cNvPr>
            <p:cNvSpPr/>
            <p:nvPr/>
          </p:nvSpPr>
          <p:spPr>
            <a:xfrm>
              <a:off x="4714359" y="3741779"/>
              <a:ext cx="1876252" cy="373239"/>
            </a:xfrm>
            <a:prstGeom prst="roundRect">
              <a:avLst>
                <a:gd name="adj" fmla="val 50000"/>
              </a:avLst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2791735-B1EA-043D-97C0-7BE2CD4ABBD3}"/>
                </a:ext>
              </a:extLst>
            </p:cNvPr>
            <p:cNvSpPr/>
            <p:nvPr/>
          </p:nvSpPr>
          <p:spPr>
            <a:xfrm flipH="1" flipV="1">
              <a:off x="5471158" y="3253844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61FC16E6-30C7-6928-23F0-79B23FB50FE3}"/>
                </a:ext>
              </a:extLst>
            </p:cNvPr>
            <p:cNvSpPr/>
            <p:nvPr/>
          </p:nvSpPr>
          <p:spPr>
            <a:xfrm flipH="1" flipV="1">
              <a:off x="5803579" y="3185765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426BBC0-24EA-06CC-C7FE-B0AEF1DD15C0}"/>
                </a:ext>
              </a:extLst>
            </p:cNvPr>
            <p:cNvSpPr/>
            <p:nvPr/>
          </p:nvSpPr>
          <p:spPr>
            <a:xfrm flipH="1" flipV="1">
              <a:off x="5803579" y="3045006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8555A8CB-C2C8-AB25-5B93-12D2A77CA802}"/>
                </a:ext>
              </a:extLst>
            </p:cNvPr>
            <p:cNvSpPr/>
            <p:nvPr/>
          </p:nvSpPr>
          <p:spPr>
            <a:xfrm flipH="1" flipV="1">
              <a:off x="5471157" y="3382682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F0D5A7FF-8556-614D-A2A7-47C9428C2BFC}"/>
                </a:ext>
              </a:extLst>
            </p:cNvPr>
            <p:cNvSpPr/>
            <p:nvPr/>
          </p:nvSpPr>
          <p:spPr>
            <a:xfrm flipH="1" flipV="1">
              <a:off x="5803579" y="3323641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7BC211D-4237-A2A2-8BA0-FCB42E85AA8E}"/>
              </a:ext>
            </a:extLst>
          </p:cNvPr>
          <p:cNvSpPr/>
          <p:nvPr/>
        </p:nvSpPr>
        <p:spPr>
          <a:xfrm>
            <a:off x="5092591" y="3566793"/>
            <a:ext cx="524764" cy="202413"/>
          </a:xfrm>
          <a:prstGeom prst="roundRect">
            <a:avLst>
              <a:gd name="adj" fmla="val 50000"/>
            </a:avLst>
          </a:prstGeom>
          <a:solidFill>
            <a:srgbClr val="324050">
              <a:alpha val="56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8288" rIns="18288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cap="all" err="1">
                <a:solidFill>
                  <a:schemeClr val="bg1"/>
                </a:solidFill>
                <a:latin typeface="Avenir Next LT Pro" panose="020B0504020202020204" pitchFamily="34" charset="0"/>
              </a:rPr>
              <a:t>pcm</a:t>
            </a:r>
            <a:endParaRPr lang="en-US" sz="700" b="1" kern="0" cap="all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409D5E-0569-943D-34F1-F77E61913A60}"/>
              </a:ext>
            </a:extLst>
          </p:cNvPr>
          <p:cNvGrpSpPr/>
          <p:nvPr/>
        </p:nvGrpSpPr>
        <p:grpSpPr>
          <a:xfrm>
            <a:off x="6157983" y="1693542"/>
            <a:ext cx="1295416" cy="1019055"/>
            <a:chOff x="6157384" y="1693543"/>
            <a:chExt cx="1876252" cy="1417263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360900-0E83-FBDC-D543-9759A7E9E24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63801" y="2087220"/>
              <a:ext cx="705771" cy="1599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BC6AF2F-530F-663B-41CD-D93811D1558C}"/>
                </a:ext>
              </a:extLst>
            </p:cNvPr>
            <p:cNvCxnSpPr/>
            <p:nvPr/>
          </p:nvCxnSpPr>
          <p:spPr>
            <a:xfrm flipV="1">
              <a:off x="6980406" y="1741365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DABA09F-1333-84BA-56E2-418076769BAF}"/>
                </a:ext>
              </a:extLst>
            </p:cNvPr>
            <p:cNvSpPr/>
            <p:nvPr/>
          </p:nvSpPr>
          <p:spPr>
            <a:xfrm flipH="1" flipV="1">
              <a:off x="6914183" y="1693543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8137D5C-BBB1-C562-15E3-B274B865E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7486" y="1864333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580E97B-050F-52C7-22F6-E031DE0A62A7}"/>
                </a:ext>
              </a:extLst>
            </p:cNvPr>
            <p:cNvCxnSpPr/>
            <p:nvPr/>
          </p:nvCxnSpPr>
          <p:spPr>
            <a:xfrm flipV="1">
              <a:off x="6980406" y="2072115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F10FEBA-32CF-0C36-FA71-16D773895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7486" y="2005092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F397CBB-0E31-0F83-C1D6-D0442DEF6506}"/>
                </a:ext>
              </a:extLst>
            </p:cNvPr>
            <p:cNvCxnSpPr/>
            <p:nvPr/>
          </p:nvCxnSpPr>
          <p:spPr>
            <a:xfrm flipV="1">
              <a:off x="6980405" y="2200950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BEB504D-9A04-1475-0EC2-B4B7C8D30A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7486" y="2142970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1CF5251-1FA3-6277-2CB2-9ACBBFED91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526148" y="2183427"/>
              <a:ext cx="0" cy="622865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F220A6C-0415-01CE-46DB-8205DF337B32}"/>
                </a:ext>
              </a:extLst>
            </p:cNvPr>
            <p:cNvSpPr/>
            <p:nvPr/>
          </p:nvSpPr>
          <p:spPr>
            <a:xfrm rot="16200000">
              <a:off x="7827272" y="2446022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1ADF3ED-98E8-F011-129A-12FA9866AD2B}"/>
                </a:ext>
              </a:extLst>
            </p:cNvPr>
            <p:cNvCxnSpPr/>
            <p:nvPr/>
          </p:nvCxnSpPr>
          <p:spPr>
            <a:xfrm rot="16200000" flipH="1">
              <a:off x="7433274" y="2423433"/>
              <a:ext cx="143583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4082028-90D6-1303-83A6-D62F0D1E7852}"/>
                </a:ext>
              </a:extLst>
            </p:cNvPr>
            <p:cNvSpPr/>
            <p:nvPr/>
          </p:nvSpPr>
          <p:spPr>
            <a:xfrm rot="16200000">
              <a:off x="7456198" y="2285720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8F8E0B0-A027-7443-2192-A440DE2B3136}"/>
                </a:ext>
              </a:extLst>
            </p:cNvPr>
            <p:cNvCxnSpPr/>
            <p:nvPr/>
          </p:nvCxnSpPr>
          <p:spPr>
            <a:xfrm rot="16200000" flipH="1">
              <a:off x="7678354" y="2423433"/>
              <a:ext cx="143583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F0714DAC-B8FF-334C-D6A1-D0BDCB0541A4}"/>
                </a:ext>
              </a:extLst>
            </p:cNvPr>
            <p:cNvSpPr/>
            <p:nvPr/>
          </p:nvSpPr>
          <p:spPr>
            <a:xfrm rot="16200000">
              <a:off x="7701278" y="2285720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B2D9ADD-8854-6682-3AFE-23BC517F3F4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594902" y="2604321"/>
              <a:ext cx="221057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A148E7F-FBCE-60BA-0286-048A0EDB69AA}"/>
                </a:ext>
              </a:extLst>
            </p:cNvPr>
            <p:cNvSpPr/>
            <p:nvPr/>
          </p:nvSpPr>
          <p:spPr>
            <a:xfrm rot="16200000">
              <a:off x="7657585" y="2630441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43D31C6-4884-24D5-5E7E-4BED3CD057C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80032" y="2604321"/>
              <a:ext cx="221057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B929BFE-2455-17EB-5ED5-5A8544E49E9D}"/>
                </a:ext>
              </a:extLst>
            </p:cNvPr>
            <p:cNvSpPr/>
            <p:nvPr/>
          </p:nvSpPr>
          <p:spPr>
            <a:xfrm rot="16200000">
              <a:off x="7542714" y="2630441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569F067-9FB0-2D08-79CD-41C2697A2A67}"/>
                </a:ext>
              </a:extLst>
            </p:cNvPr>
            <p:cNvSpPr/>
            <p:nvPr/>
          </p:nvSpPr>
          <p:spPr>
            <a:xfrm>
              <a:off x="6701185" y="2313185"/>
              <a:ext cx="769157" cy="797621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C6764797-7686-4E63-6422-308D81AA3A98}"/>
                </a:ext>
              </a:extLst>
            </p:cNvPr>
            <p:cNvSpPr/>
            <p:nvPr/>
          </p:nvSpPr>
          <p:spPr>
            <a:xfrm>
              <a:off x="6157384" y="2512225"/>
              <a:ext cx="1876252" cy="373239"/>
            </a:xfrm>
            <a:prstGeom prst="roundRect">
              <a:avLst>
                <a:gd name="adj" fmla="val 50000"/>
              </a:avLst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473D56D-AC38-0A7E-1248-B56E23BA9848}"/>
                </a:ext>
              </a:extLst>
            </p:cNvPr>
            <p:cNvSpPr/>
            <p:nvPr/>
          </p:nvSpPr>
          <p:spPr>
            <a:xfrm flipH="1" flipV="1">
              <a:off x="6914183" y="2024290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B540694-D0ED-BF4D-C75C-A1FDAEBC1562}"/>
                </a:ext>
              </a:extLst>
            </p:cNvPr>
            <p:cNvSpPr/>
            <p:nvPr/>
          </p:nvSpPr>
          <p:spPr>
            <a:xfrm flipH="1" flipV="1">
              <a:off x="7246604" y="1956211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D50B0EBC-22F0-0A34-5725-6CAD500F8F08}"/>
                </a:ext>
              </a:extLst>
            </p:cNvPr>
            <p:cNvSpPr/>
            <p:nvPr/>
          </p:nvSpPr>
          <p:spPr>
            <a:xfrm flipH="1" flipV="1">
              <a:off x="7246604" y="1815452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B01170C-5C7E-405C-4FF1-AADB95230151}"/>
                </a:ext>
              </a:extLst>
            </p:cNvPr>
            <p:cNvSpPr/>
            <p:nvPr/>
          </p:nvSpPr>
          <p:spPr>
            <a:xfrm flipH="1" flipV="1">
              <a:off x="6914182" y="2153128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E7D4502-8A84-F602-A2FD-5BBD3A37DA11}"/>
                </a:ext>
              </a:extLst>
            </p:cNvPr>
            <p:cNvSpPr/>
            <p:nvPr/>
          </p:nvSpPr>
          <p:spPr>
            <a:xfrm flipH="1" flipV="1">
              <a:off x="7246604" y="2094087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8EB5091-B595-DCF8-E2B2-FFC280010AED}"/>
              </a:ext>
            </a:extLst>
          </p:cNvPr>
          <p:cNvSpPr/>
          <p:nvPr/>
        </p:nvSpPr>
        <p:spPr>
          <a:xfrm>
            <a:off x="6543666" y="2329768"/>
            <a:ext cx="524764" cy="202413"/>
          </a:xfrm>
          <a:prstGeom prst="roundRect">
            <a:avLst>
              <a:gd name="adj" fmla="val 50000"/>
            </a:avLst>
          </a:prstGeom>
          <a:solidFill>
            <a:srgbClr val="324050">
              <a:alpha val="56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8288" rIns="18288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cap="all" err="1">
                <a:solidFill>
                  <a:schemeClr val="bg1"/>
                </a:solidFill>
                <a:latin typeface="Avenir Next LT Pro" panose="020B0504020202020204" pitchFamily="34" charset="0"/>
              </a:rPr>
              <a:t>bcm</a:t>
            </a:r>
            <a:endParaRPr lang="en-US" sz="700" b="1" kern="0" cap="all">
              <a:solidFill>
                <a:schemeClr val="bg1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9E1222-8973-E86A-2954-E2AC40908DDE}"/>
              </a:ext>
            </a:extLst>
          </p:cNvPr>
          <p:cNvGrpSpPr/>
          <p:nvPr/>
        </p:nvGrpSpPr>
        <p:grpSpPr>
          <a:xfrm>
            <a:off x="6173058" y="2925807"/>
            <a:ext cx="1295416" cy="1019055"/>
            <a:chOff x="6172458" y="2925807"/>
            <a:chExt cx="1876252" cy="1417263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D33E1F1-6F6F-5E19-A1CC-2F3F6D31095D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78875" y="3319484"/>
              <a:ext cx="705771" cy="1599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D4725-0388-CE2F-9510-82B84CD13386}"/>
                </a:ext>
              </a:extLst>
            </p:cNvPr>
            <p:cNvCxnSpPr/>
            <p:nvPr/>
          </p:nvCxnSpPr>
          <p:spPr>
            <a:xfrm flipV="1">
              <a:off x="6995480" y="2973629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3CBEE36-F96B-AE5C-2415-FB295AF36D38}"/>
                </a:ext>
              </a:extLst>
            </p:cNvPr>
            <p:cNvSpPr/>
            <p:nvPr/>
          </p:nvSpPr>
          <p:spPr>
            <a:xfrm flipH="1" flipV="1">
              <a:off x="6929257" y="2925807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C70EC34-8647-F8F4-8475-832DD9A1FC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2560" y="3096597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595B3C1-0FD5-438B-7AC7-41C21FF86CE5}"/>
                </a:ext>
              </a:extLst>
            </p:cNvPr>
            <p:cNvCxnSpPr/>
            <p:nvPr/>
          </p:nvCxnSpPr>
          <p:spPr>
            <a:xfrm flipV="1">
              <a:off x="6995480" y="3304379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676272A-E76C-8699-03E5-59F0CAA47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2560" y="3237356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E40C7F3-423B-7F33-CFE5-70461002E22F}"/>
                </a:ext>
              </a:extLst>
            </p:cNvPr>
            <p:cNvCxnSpPr/>
            <p:nvPr/>
          </p:nvCxnSpPr>
          <p:spPr>
            <a:xfrm flipV="1">
              <a:off x="6995479" y="3433214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4823686-8E68-A6E3-96F9-2C086AD48A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2560" y="3375234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6F74519-0AA6-149C-3D69-D38491416FB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541222" y="3415691"/>
              <a:ext cx="0" cy="622865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AF263E7-3CFF-317B-2FFB-B37F43CF9DE0}"/>
                </a:ext>
              </a:extLst>
            </p:cNvPr>
            <p:cNvSpPr/>
            <p:nvPr/>
          </p:nvSpPr>
          <p:spPr>
            <a:xfrm rot="16200000">
              <a:off x="7842346" y="3678286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66E85F7-DB6A-196B-CDC5-3E505CF75914}"/>
                </a:ext>
              </a:extLst>
            </p:cNvPr>
            <p:cNvCxnSpPr/>
            <p:nvPr/>
          </p:nvCxnSpPr>
          <p:spPr>
            <a:xfrm rot="16200000" flipH="1">
              <a:off x="7448348" y="3655697"/>
              <a:ext cx="143583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506FFC0-AAD5-7D2D-882E-7AF2AC0C7AA2}"/>
                </a:ext>
              </a:extLst>
            </p:cNvPr>
            <p:cNvSpPr/>
            <p:nvPr/>
          </p:nvSpPr>
          <p:spPr>
            <a:xfrm rot="16200000">
              <a:off x="7471272" y="3517984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2A33842-8529-4D27-B1D6-3D626E5F7372}"/>
                </a:ext>
              </a:extLst>
            </p:cNvPr>
            <p:cNvCxnSpPr/>
            <p:nvPr/>
          </p:nvCxnSpPr>
          <p:spPr>
            <a:xfrm rot="16200000" flipH="1">
              <a:off x="7693428" y="3655697"/>
              <a:ext cx="143583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3C7D0A96-3E74-6A49-FFFA-6A55B95C4791}"/>
                </a:ext>
              </a:extLst>
            </p:cNvPr>
            <p:cNvSpPr/>
            <p:nvPr/>
          </p:nvSpPr>
          <p:spPr>
            <a:xfrm rot="16200000">
              <a:off x="7716352" y="3517984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8CB84FF-5962-60BC-AFF6-82D94D3CEA5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609976" y="3836585"/>
              <a:ext cx="221057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824DF23-0367-05CC-7D9A-30F6FBB87805}"/>
                </a:ext>
              </a:extLst>
            </p:cNvPr>
            <p:cNvSpPr/>
            <p:nvPr/>
          </p:nvSpPr>
          <p:spPr>
            <a:xfrm rot="16200000">
              <a:off x="7672659" y="3862705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282471C-B75A-452D-2AF7-450DFD844DF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95106" y="3836585"/>
              <a:ext cx="221057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E6D35D2-10E7-97EC-F877-B1EC973467CC}"/>
                </a:ext>
              </a:extLst>
            </p:cNvPr>
            <p:cNvSpPr/>
            <p:nvPr/>
          </p:nvSpPr>
          <p:spPr>
            <a:xfrm rot="16200000">
              <a:off x="7557788" y="3862705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9968235-1C45-BE46-F39C-576067829480}"/>
                </a:ext>
              </a:extLst>
            </p:cNvPr>
            <p:cNvSpPr/>
            <p:nvPr/>
          </p:nvSpPr>
          <p:spPr>
            <a:xfrm>
              <a:off x="6716259" y="3545449"/>
              <a:ext cx="769157" cy="797621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F4455580-18BC-E9E0-F9F6-754A48CF767B}"/>
                </a:ext>
              </a:extLst>
            </p:cNvPr>
            <p:cNvSpPr/>
            <p:nvPr/>
          </p:nvSpPr>
          <p:spPr>
            <a:xfrm>
              <a:off x="6172458" y="3744489"/>
              <a:ext cx="1876252" cy="373239"/>
            </a:xfrm>
            <a:prstGeom prst="roundRect">
              <a:avLst>
                <a:gd name="adj" fmla="val 50000"/>
              </a:avLst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F2B69F4-3664-1BA8-FD53-CF5A86043962}"/>
                </a:ext>
              </a:extLst>
            </p:cNvPr>
            <p:cNvSpPr/>
            <p:nvPr/>
          </p:nvSpPr>
          <p:spPr>
            <a:xfrm flipH="1" flipV="1">
              <a:off x="6929257" y="3256554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E65E640-F986-C877-8251-EEE5021EFBE7}"/>
                </a:ext>
              </a:extLst>
            </p:cNvPr>
            <p:cNvSpPr/>
            <p:nvPr/>
          </p:nvSpPr>
          <p:spPr>
            <a:xfrm flipH="1" flipV="1">
              <a:off x="7261678" y="3188475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00BBE67-5C29-2008-FDE3-890A007B45FD}"/>
                </a:ext>
              </a:extLst>
            </p:cNvPr>
            <p:cNvSpPr/>
            <p:nvPr/>
          </p:nvSpPr>
          <p:spPr>
            <a:xfrm flipH="1" flipV="1">
              <a:off x="7261678" y="3047716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731DA06-818C-42BE-E117-A1E5B6CEFA32}"/>
                </a:ext>
              </a:extLst>
            </p:cNvPr>
            <p:cNvSpPr/>
            <p:nvPr/>
          </p:nvSpPr>
          <p:spPr>
            <a:xfrm flipH="1" flipV="1">
              <a:off x="6929256" y="3385392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DE3B9358-DD23-B5DA-93F7-15B329AC5672}"/>
                </a:ext>
              </a:extLst>
            </p:cNvPr>
            <p:cNvSpPr/>
            <p:nvPr/>
          </p:nvSpPr>
          <p:spPr>
            <a:xfrm flipH="1" flipV="1">
              <a:off x="7261678" y="3326351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C9240FB-99B8-E6FD-DD2A-BB6A547D5393}"/>
              </a:ext>
            </a:extLst>
          </p:cNvPr>
          <p:cNvSpPr/>
          <p:nvPr/>
        </p:nvSpPr>
        <p:spPr>
          <a:xfrm>
            <a:off x="6533952" y="3569645"/>
            <a:ext cx="524764" cy="202413"/>
          </a:xfrm>
          <a:prstGeom prst="roundRect">
            <a:avLst>
              <a:gd name="adj" fmla="val 50000"/>
            </a:avLst>
          </a:prstGeom>
          <a:solidFill>
            <a:srgbClr val="324050">
              <a:alpha val="56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8288" rIns="18288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cap="all">
                <a:solidFill>
                  <a:schemeClr val="bg1"/>
                </a:solidFill>
                <a:latin typeface="Avenir Next LT Pro" panose="020B0504020202020204" pitchFamily="34" charset="0"/>
              </a:rPr>
              <a:t>HMI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C5FBA9-8583-B95D-392D-1CECDF009F02}"/>
              </a:ext>
            </a:extLst>
          </p:cNvPr>
          <p:cNvGrpSpPr/>
          <p:nvPr/>
        </p:nvGrpSpPr>
        <p:grpSpPr>
          <a:xfrm>
            <a:off x="4726115" y="4375990"/>
            <a:ext cx="1295416" cy="1019055"/>
            <a:chOff x="4725657" y="4375990"/>
            <a:chExt cx="1876252" cy="1417263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8A6DA2C-C316-55C5-C193-5B70DB4A4C7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332074" y="4769667"/>
              <a:ext cx="705771" cy="1599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242B3B5-FB64-7EE3-600B-545CA3E29CE9}"/>
                </a:ext>
              </a:extLst>
            </p:cNvPr>
            <p:cNvCxnSpPr/>
            <p:nvPr/>
          </p:nvCxnSpPr>
          <p:spPr>
            <a:xfrm flipV="1">
              <a:off x="5548679" y="4423812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CC84885-9AB6-A4F2-93F6-EAB1265A4167}"/>
                </a:ext>
              </a:extLst>
            </p:cNvPr>
            <p:cNvSpPr/>
            <p:nvPr/>
          </p:nvSpPr>
          <p:spPr>
            <a:xfrm flipH="1" flipV="1">
              <a:off x="5482456" y="4375990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7C9E6E1-F197-6F59-6FA9-A38D1F41E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5759" y="4546780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E1810F-D978-CAEF-183B-722749E95F4A}"/>
                </a:ext>
              </a:extLst>
            </p:cNvPr>
            <p:cNvCxnSpPr/>
            <p:nvPr/>
          </p:nvCxnSpPr>
          <p:spPr>
            <a:xfrm flipV="1">
              <a:off x="5548679" y="4754562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1153B-0955-2EBD-6AA9-C193752907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5759" y="4687539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BCC2489-E358-CAD2-A48E-54B81C5FAEC3}"/>
                </a:ext>
              </a:extLst>
            </p:cNvPr>
            <p:cNvCxnSpPr/>
            <p:nvPr/>
          </p:nvCxnSpPr>
          <p:spPr>
            <a:xfrm flipV="1">
              <a:off x="5548678" y="4883397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F561F9E-CA39-2038-C35F-7944602F94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5759" y="4825417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46FD13-43F7-CCDF-C0F9-977366F457E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94421" y="4865874"/>
              <a:ext cx="0" cy="622865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8792D4D-F89D-96DE-C697-6AF1A79163CC}"/>
                </a:ext>
              </a:extLst>
            </p:cNvPr>
            <p:cNvSpPr/>
            <p:nvPr/>
          </p:nvSpPr>
          <p:spPr>
            <a:xfrm rot="16200000">
              <a:off x="6395545" y="5128469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C50E2DE-5F1C-2A13-87E6-B1B85A6182B9}"/>
                </a:ext>
              </a:extLst>
            </p:cNvPr>
            <p:cNvCxnSpPr/>
            <p:nvPr/>
          </p:nvCxnSpPr>
          <p:spPr>
            <a:xfrm rot="16200000" flipH="1">
              <a:off x="6001547" y="5105880"/>
              <a:ext cx="143583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06C1766-5126-D959-425A-6ACEB767B260}"/>
                </a:ext>
              </a:extLst>
            </p:cNvPr>
            <p:cNvSpPr/>
            <p:nvPr/>
          </p:nvSpPr>
          <p:spPr>
            <a:xfrm rot="16200000">
              <a:off x="6024471" y="4968167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1B1FA39-7DE3-CEDD-8537-C2449DD8D62D}"/>
                </a:ext>
              </a:extLst>
            </p:cNvPr>
            <p:cNvCxnSpPr/>
            <p:nvPr/>
          </p:nvCxnSpPr>
          <p:spPr>
            <a:xfrm rot="16200000" flipH="1">
              <a:off x="6246627" y="5105880"/>
              <a:ext cx="143583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99A743-D8E8-9924-DE71-BF7B2CBC4EE7}"/>
                </a:ext>
              </a:extLst>
            </p:cNvPr>
            <p:cNvSpPr/>
            <p:nvPr/>
          </p:nvSpPr>
          <p:spPr>
            <a:xfrm rot="16200000">
              <a:off x="6269551" y="4968167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5EBC075-C414-B059-039A-F80A641180A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163175" y="5286768"/>
              <a:ext cx="221057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79A4CD0-A002-61A6-0DEC-F79C3B37DAC9}"/>
                </a:ext>
              </a:extLst>
            </p:cNvPr>
            <p:cNvSpPr/>
            <p:nvPr/>
          </p:nvSpPr>
          <p:spPr>
            <a:xfrm rot="16200000">
              <a:off x="6225858" y="5312888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F684E51-EB75-0225-11D2-36F1C501375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048305" y="5286768"/>
              <a:ext cx="221057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EABFA9B-DA20-B442-1243-81A2A1B8ACF8}"/>
                </a:ext>
              </a:extLst>
            </p:cNvPr>
            <p:cNvSpPr/>
            <p:nvPr/>
          </p:nvSpPr>
          <p:spPr>
            <a:xfrm rot="16200000">
              <a:off x="6110987" y="5312888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509C1AE-71F5-FEC4-3103-AF401115B874}"/>
                </a:ext>
              </a:extLst>
            </p:cNvPr>
            <p:cNvSpPr/>
            <p:nvPr/>
          </p:nvSpPr>
          <p:spPr>
            <a:xfrm>
              <a:off x="5269458" y="4995632"/>
              <a:ext cx="769157" cy="797621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A3A86203-A94F-D09B-9FDE-D155795BB63E}"/>
                </a:ext>
              </a:extLst>
            </p:cNvPr>
            <p:cNvSpPr/>
            <p:nvPr/>
          </p:nvSpPr>
          <p:spPr>
            <a:xfrm>
              <a:off x="4725657" y="5194672"/>
              <a:ext cx="1876252" cy="373239"/>
            </a:xfrm>
            <a:prstGeom prst="roundRect">
              <a:avLst>
                <a:gd name="adj" fmla="val 50000"/>
              </a:avLst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7C83E1B-A300-F602-3CAD-FDEA2D5C46AA}"/>
                </a:ext>
              </a:extLst>
            </p:cNvPr>
            <p:cNvSpPr/>
            <p:nvPr/>
          </p:nvSpPr>
          <p:spPr>
            <a:xfrm flipH="1" flipV="1">
              <a:off x="5482456" y="4706737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8F141E-CD98-8ABC-D647-43151F668BE1}"/>
                </a:ext>
              </a:extLst>
            </p:cNvPr>
            <p:cNvSpPr/>
            <p:nvPr/>
          </p:nvSpPr>
          <p:spPr>
            <a:xfrm flipH="1" flipV="1">
              <a:off x="5814877" y="4638658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46B47B3-309F-E9B1-861F-D59A8C31A1B5}"/>
                </a:ext>
              </a:extLst>
            </p:cNvPr>
            <p:cNvSpPr/>
            <p:nvPr/>
          </p:nvSpPr>
          <p:spPr>
            <a:xfrm flipH="1" flipV="1">
              <a:off x="5814877" y="4497899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AF0949-6943-F1D4-D8B6-C666C021142A}"/>
                </a:ext>
              </a:extLst>
            </p:cNvPr>
            <p:cNvSpPr/>
            <p:nvPr/>
          </p:nvSpPr>
          <p:spPr>
            <a:xfrm flipH="1" flipV="1">
              <a:off x="5482455" y="4835575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B039B5A-08E0-08BD-FDF9-E19C54DF5C50}"/>
                </a:ext>
              </a:extLst>
            </p:cNvPr>
            <p:cNvSpPr/>
            <p:nvPr/>
          </p:nvSpPr>
          <p:spPr>
            <a:xfrm flipH="1" flipV="1">
              <a:off x="5814877" y="4776534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3B057E-5004-0D15-0A5D-FD961ADBDCBF}"/>
              </a:ext>
            </a:extLst>
          </p:cNvPr>
          <p:cNvSpPr/>
          <p:nvPr/>
        </p:nvSpPr>
        <p:spPr>
          <a:xfrm>
            <a:off x="5102901" y="5011448"/>
            <a:ext cx="524764" cy="202413"/>
          </a:xfrm>
          <a:prstGeom prst="roundRect">
            <a:avLst>
              <a:gd name="adj" fmla="val 50000"/>
            </a:avLst>
          </a:prstGeom>
          <a:solidFill>
            <a:srgbClr val="324050">
              <a:alpha val="56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8288" rIns="18288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cap="all">
                <a:solidFill>
                  <a:schemeClr val="bg1"/>
                </a:solidFill>
                <a:latin typeface="Avenir Next LT Pro" panose="020B0504020202020204" pitchFamily="34" charset="0"/>
              </a:rPr>
              <a:t>brake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C1B955-B6AB-A13E-054A-0AF4C5C29EAB}"/>
              </a:ext>
            </a:extLst>
          </p:cNvPr>
          <p:cNvGrpSpPr/>
          <p:nvPr/>
        </p:nvGrpSpPr>
        <p:grpSpPr>
          <a:xfrm>
            <a:off x="6164434" y="4395815"/>
            <a:ext cx="1295416" cy="1019055"/>
            <a:chOff x="6163835" y="4395815"/>
            <a:chExt cx="1876252" cy="1417263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64F7306-BFBC-C685-352B-0B3CD18ED34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70252" y="4789492"/>
              <a:ext cx="705771" cy="1599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C2BCC5D-CEAF-E301-0374-BAEB7DDB9A90}"/>
                </a:ext>
              </a:extLst>
            </p:cNvPr>
            <p:cNvCxnSpPr/>
            <p:nvPr/>
          </p:nvCxnSpPr>
          <p:spPr>
            <a:xfrm flipV="1">
              <a:off x="6986857" y="4443637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388A860-70FB-9F9C-F4DA-75474793CF73}"/>
                </a:ext>
              </a:extLst>
            </p:cNvPr>
            <p:cNvSpPr/>
            <p:nvPr/>
          </p:nvSpPr>
          <p:spPr>
            <a:xfrm flipH="1" flipV="1">
              <a:off x="6920634" y="4395815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23EA79E-6BC6-5448-2394-954D75960E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3937" y="4566605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4E393EF-58D2-265F-C24A-A13FF68BEC28}"/>
                </a:ext>
              </a:extLst>
            </p:cNvPr>
            <p:cNvCxnSpPr/>
            <p:nvPr/>
          </p:nvCxnSpPr>
          <p:spPr>
            <a:xfrm flipV="1">
              <a:off x="6986857" y="4774387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32753F9-663E-959E-D9FA-D15CFE7A24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3937" y="4707364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C6C179F-9BF3-C9F4-66B9-51E380CBD641}"/>
                </a:ext>
              </a:extLst>
            </p:cNvPr>
            <p:cNvCxnSpPr/>
            <p:nvPr/>
          </p:nvCxnSpPr>
          <p:spPr>
            <a:xfrm flipV="1">
              <a:off x="6986856" y="4903222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7B6A73C-E58C-AB5F-E41E-12E4CCBE8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3937" y="4845242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FE4BE8D-791D-5141-8399-3A08EC11E23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532599" y="4885699"/>
              <a:ext cx="0" cy="622865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63DB118-ADC1-BDA5-4278-827B8F540C90}"/>
                </a:ext>
              </a:extLst>
            </p:cNvPr>
            <p:cNvSpPr/>
            <p:nvPr/>
          </p:nvSpPr>
          <p:spPr>
            <a:xfrm rot="16200000">
              <a:off x="7833723" y="5148294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139D106-E9D7-DAD4-DCF3-F89686F6A8D5}"/>
                </a:ext>
              </a:extLst>
            </p:cNvPr>
            <p:cNvCxnSpPr/>
            <p:nvPr/>
          </p:nvCxnSpPr>
          <p:spPr>
            <a:xfrm rot="16200000" flipH="1">
              <a:off x="7439725" y="5125705"/>
              <a:ext cx="143583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A8C635D-58CF-A0C7-1B53-8539717A9B7C}"/>
                </a:ext>
              </a:extLst>
            </p:cNvPr>
            <p:cNvSpPr/>
            <p:nvPr/>
          </p:nvSpPr>
          <p:spPr>
            <a:xfrm rot="16200000">
              <a:off x="7462649" y="4987992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643D5B9-ED08-7843-E978-F562823C03EC}"/>
                </a:ext>
              </a:extLst>
            </p:cNvPr>
            <p:cNvCxnSpPr/>
            <p:nvPr/>
          </p:nvCxnSpPr>
          <p:spPr>
            <a:xfrm rot="16200000" flipH="1">
              <a:off x="7684805" y="5125705"/>
              <a:ext cx="143583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FE19F2C-FC1D-61F5-467D-2A152F556F0B}"/>
                </a:ext>
              </a:extLst>
            </p:cNvPr>
            <p:cNvSpPr/>
            <p:nvPr/>
          </p:nvSpPr>
          <p:spPr>
            <a:xfrm rot="16200000">
              <a:off x="7707729" y="4987992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5A223EC-62E6-EE8A-6F5D-BA87F07EC9C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601353" y="5306593"/>
              <a:ext cx="221057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204D94D-7A4D-4C58-F33F-81BCE5C48773}"/>
                </a:ext>
              </a:extLst>
            </p:cNvPr>
            <p:cNvSpPr/>
            <p:nvPr/>
          </p:nvSpPr>
          <p:spPr>
            <a:xfrm rot="16200000">
              <a:off x="7664036" y="5332713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72C6953-5DEA-AB63-1C9A-D009BFC3F54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86483" y="5306593"/>
              <a:ext cx="221057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584D47D-D3C5-0987-371E-CB65CAC8EE90}"/>
                </a:ext>
              </a:extLst>
            </p:cNvPr>
            <p:cNvSpPr/>
            <p:nvPr/>
          </p:nvSpPr>
          <p:spPr>
            <a:xfrm rot="16200000">
              <a:off x="7549165" y="5332713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7972659-DD8B-5AF0-9C52-364A41672FAC}"/>
                </a:ext>
              </a:extLst>
            </p:cNvPr>
            <p:cNvSpPr/>
            <p:nvPr/>
          </p:nvSpPr>
          <p:spPr>
            <a:xfrm>
              <a:off x="6707636" y="5015457"/>
              <a:ext cx="769157" cy="797621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A1141198-1F95-6FFE-2976-5022EF63F0DE}"/>
                </a:ext>
              </a:extLst>
            </p:cNvPr>
            <p:cNvSpPr/>
            <p:nvPr/>
          </p:nvSpPr>
          <p:spPr>
            <a:xfrm>
              <a:off x="6163835" y="5214497"/>
              <a:ext cx="1876252" cy="373239"/>
            </a:xfrm>
            <a:prstGeom prst="roundRect">
              <a:avLst>
                <a:gd name="adj" fmla="val 50000"/>
              </a:avLst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11484B0-A325-C422-5C93-B0104C38899F}"/>
                </a:ext>
              </a:extLst>
            </p:cNvPr>
            <p:cNvSpPr/>
            <p:nvPr/>
          </p:nvSpPr>
          <p:spPr>
            <a:xfrm flipH="1" flipV="1">
              <a:off x="6920634" y="4726562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5C0241-C439-FF3A-E42F-BAB4BB3BA75F}"/>
                </a:ext>
              </a:extLst>
            </p:cNvPr>
            <p:cNvSpPr/>
            <p:nvPr/>
          </p:nvSpPr>
          <p:spPr>
            <a:xfrm flipH="1" flipV="1">
              <a:off x="7253055" y="4658483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6B18FCC-A8CC-10E8-9A21-326DE74E8CC7}"/>
                </a:ext>
              </a:extLst>
            </p:cNvPr>
            <p:cNvSpPr/>
            <p:nvPr/>
          </p:nvSpPr>
          <p:spPr>
            <a:xfrm flipH="1" flipV="1">
              <a:off x="7253055" y="4517724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69810DC-5327-A0E9-795A-C47A6ACF24C4}"/>
                </a:ext>
              </a:extLst>
            </p:cNvPr>
            <p:cNvSpPr/>
            <p:nvPr/>
          </p:nvSpPr>
          <p:spPr>
            <a:xfrm flipH="1" flipV="1">
              <a:off x="6920633" y="4855400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A12FB26-F956-DB71-909F-B292D7F09193}"/>
                </a:ext>
              </a:extLst>
            </p:cNvPr>
            <p:cNvSpPr/>
            <p:nvPr/>
          </p:nvSpPr>
          <p:spPr>
            <a:xfrm flipH="1" flipV="1">
              <a:off x="7253055" y="4796359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A0E1D9-A1DE-2FC5-B775-AB367E53F15D}"/>
              </a:ext>
            </a:extLst>
          </p:cNvPr>
          <p:cNvSpPr/>
          <p:nvPr/>
        </p:nvSpPr>
        <p:spPr>
          <a:xfrm>
            <a:off x="6550768" y="5013895"/>
            <a:ext cx="524764" cy="202413"/>
          </a:xfrm>
          <a:prstGeom prst="roundRect">
            <a:avLst>
              <a:gd name="adj" fmla="val 50000"/>
            </a:avLst>
          </a:prstGeom>
          <a:solidFill>
            <a:srgbClr val="324050">
              <a:alpha val="56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8288" rIns="18288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600" b="1" kern="0" cap="all">
                <a:solidFill>
                  <a:schemeClr val="bg1"/>
                </a:solidFill>
                <a:latin typeface="Avenir Next LT Pro" panose="020B0504020202020204" pitchFamily="34" charset="0"/>
              </a:rPr>
              <a:t>comfort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86590B7-58E1-0815-6D41-BB6E68B318E2}"/>
              </a:ext>
            </a:extLst>
          </p:cNvPr>
          <p:cNvSpPr/>
          <p:nvPr/>
        </p:nvSpPr>
        <p:spPr>
          <a:xfrm>
            <a:off x="4426197" y="1910206"/>
            <a:ext cx="622122" cy="813849"/>
          </a:xfrm>
          <a:custGeom>
            <a:avLst/>
            <a:gdLst>
              <a:gd name="connsiteX0" fmla="*/ 0 w 247773"/>
              <a:gd name="connsiteY0" fmla="*/ 0 h 1616424"/>
              <a:gd name="connsiteX1" fmla="*/ 0 w 247773"/>
              <a:gd name="connsiteY1" fmla="*/ 1616424 h 1616424"/>
              <a:gd name="connsiteX2" fmla="*/ 247773 w 247773"/>
              <a:gd name="connsiteY2" fmla="*/ 1368651 h 1616424"/>
              <a:gd name="connsiteX3" fmla="*/ 247773 w 247773"/>
              <a:gd name="connsiteY3" fmla="*/ 660728 h 1616424"/>
              <a:gd name="connsiteX4" fmla="*/ 0 w 247773"/>
              <a:gd name="connsiteY4" fmla="*/ 0 h 1616424"/>
              <a:gd name="connsiteX0" fmla="*/ 0 w 625332"/>
              <a:gd name="connsiteY0" fmla="*/ 0 h 1710814"/>
              <a:gd name="connsiteX1" fmla="*/ 377559 w 625332"/>
              <a:gd name="connsiteY1" fmla="*/ 1710814 h 1710814"/>
              <a:gd name="connsiteX2" fmla="*/ 625332 w 625332"/>
              <a:gd name="connsiteY2" fmla="*/ 1463041 h 1710814"/>
              <a:gd name="connsiteX3" fmla="*/ 625332 w 625332"/>
              <a:gd name="connsiteY3" fmla="*/ 755118 h 1710814"/>
              <a:gd name="connsiteX4" fmla="*/ 0 w 625332"/>
              <a:gd name="connsiteY4" fmla="*/ 0 h 1710814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463041 h 1634123"/>
              <a:gd name="connsiteX3" fmla="*/ 625332 w 625332"/>
              <a:gd name="connsiteY3" fmla="*/ 755118 h 1634123"/>
              <a:gd name="connsiteX4" fmla="*/ 0 w 625332"/>
              <a:gd name="connsiteY4" fmla="*/ 0 h 1634123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214751 h 1634123"/>
              <a:gd name="connsiteX3" fmla="*/ 625332 w 625332"/>
              <a:gd name="connsiteY3" fmla="*/ 755118 h 1634123"/>
              <a:gd name="connsiteX4" fmla="*/ 0 w 625332"/>
              <a:gd name="connsiteY4" fmla="*/ 0 h 163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332" h="1634123">
                <a:moveTo>
                  <a:pt x="0" y="0"/>
                </a:moveTo>
                <a:cubicBezTo>
                  <a:pt x="1967" y="544708"/>
                  <a:pt x="3933" y="1089415"/>
                  <a:pt x="5900" y="1634123"/>
                </a:cubicBezTo>
                <a:lnTo>
                  <a:pt x="625332" y="1214751"/>
                </a:lnTo>
                <a:lnTo>
                  <a:pt x="625332" y="75511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  <a:alpha val="59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3C79D0D-F5B2-B1AA-2B08-0AF06FBBEEAE}"/>
              </a:ext>
            </a:extLst>
          </p:cNvPr>
          <p:cNvSpPr txBox="1">
            <a:spLocks/>
          </p:cNvSpPr>
          <p:nvPr/>
        </p:nvSpPr>
        <p:spPr>
          <a:xfrm>
            <a:off x="690954" y="1904306"/>
            <a:ext cx="3734292" cy="80752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50" b="1" i="0" u="none" strike="noStrike" kern="0" cap="all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 Steering control node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 Replicate Steering Control Module behavior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lang="en-US" sz="1000" kern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 panose="020B0504020202020204" pitchFamily="34" charset="0"/>
              </a:rPr>
              <a:t> 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· steer base on input controller (steer controller) from HMI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 · Communications </a:t>
            </a:r>
            <a:r>
              <a:rPr lang="en-US" sz="1000" kern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 panose="020B0504020202020204" pitchFamily="34" charset="0"/>
              </a:rPr>
              <a:t>with other nodes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:  HMI, PCM, BCM</a:t>
            </a:r>
          </a:p>
        </p:txBody>
      </p:sp>
      <p:pic>
        <p:nvPicPr>
          <p:cNvPr id="20" name="Graphic 19" descr="Steering Wheel with solid fill">
            <a:extLst>
              <a:ext uri="{FF2B5EF4-FFF2-40B4-BE49-F238E27FC236}">
                <a16:creationId xmlns:a16="http://schemas.microsoft.com/office/drawing/2014/main" id="{657BAD9F-74F2-8DF6-4FD1-76647D1EA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081928" y="1904306"/>
            <a:ext cx="335280" cy="33528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FECDEA5-42C2-5105-41AB-C43AB12F3DC6}"/>
              </a:ext>
            </a:extLst>
          </p:cNvPr>
          <p:cNvSpPr/>
          <p:nvPr/>
        </p:nvSpPr>
        <p:spPr>
          <a:xfrm>
            <a:off x="4446857" y="3160885"/>
            <a:ext cx="622122" cy="813849"/>
          </a:xfrm>
          <a:custGeom>
            <a:avLst/>
            <a:gdLst>
              <a:gd name="connsiteX0" fmla="*/ 0 w 247773"/>
              <a:gd name="connsiteY0" fmla="*/ 0 h 1616424"/>
              <a:gd name="connsiteX1" fmla="*/ 0 w 247773"/>
              <a:gd name="connsiteY1" fmla="*/ 1616424 h 1616424"/>
              <a:gd name="connsiteX2" fmla="*/ 247773 w 247773"/>
              <a:gd name="connsiteY2" fmla="*/ 1368651 h 1616424"/>
              <a:gd name="connsiteX3" fmla="*/ 247773 w 247773"/>
              <a:gd name="connsiteY3" fmla="*/ 660728 h 1616424"/>
              <a:gd name="connsiteX4" fmla="*/ 0 w 247773"/>
              <a:gd name="connsiteY4" fmla="*/ 0 h 1616424"/>
              <a:gd name="connsiteX0" fmla="*/ 0 w 625332"/>
              <a:gd name="connsiteY0" fmla="*/ 0 h 1710814"/>
              <a:gd name="connsiteX1" fmla="*/ 377559 w 625332"/>
              <a:gd name="connsiteY1" fmla="*/ 1710814 h 1710814"/>
              <a:gd name="connsiteX2" fmla="*/ 625332 w 625332"/>
              <a:gd name="connsiteY2" fmla="*/ 1463041 h 1710814"/>
              <a:gd name="connsiteX3" fmla="*/ 625332 w 625332"/>
              <a:gd name="connsiteY3" fmla="*/ 755118 h 1710814"/>
              <a:gd name="connsiteX4" fmla="*/ 0 w 625332"/>
              <a:gd name="connsiteY4" fmla="*/ 0 h 1710814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463041 h 1634123"/>
              <a:gd name="connsiteX3" fmla="*/ 625332 w 625332"/>
              <a:gd name="connsiteY3" fmla="*/ 755118 h 1634123"/>
              <a:gd name="connsiteX4" fmla="*/ 0 w 625332"/>
              <a:gd name="connsiteY4" fmla="*/ 0 h 1634123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214751 h 1634123"/>
              <a:gd name="connsiteX3" fmla="*/ 625332 w 625332"/>
              <a:gd name="connsiteY3" fmla="*/ 755118 h 1634123"/>
              <a:gd name="connsiteX4" fmla="*/ 0 w 625332"/>
              <a:gd name="connsiteY4" fmla="*/ 0 h 163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332" h="1634123">
                <a:moveTo>
                  <a:pt x="0" y="0"/>
                </a:moveTo>
                <a:cubicBezTo>
                  <a:pt x="1967" y="544708"/>
                  <a:pt x="3933" y="1089415"/>
                  <a:pt x="5900" y="1634123"/>
                </a:cubicBezTo>
                <a:lnTo>
                  <a:pt x="625332" y="1214751"/>
                </a:lnTo>
                <a:lnTo>
                  <a:pt x="625332" y="75511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  <a:alpha val="59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F694214-2062-46F6-E906-D8E8083F7D56}"/>
              </a:ext>
            </a:extLst>
          </p:cNvPr>
          <p:cNvSpPr txBox="1">
            <a:spLocks/>
          </p:cNvSpPr>
          <p:nvPr/>
        </p:nvSpPr>
        <p:spPr>
          <a:xfrm>
            <a:off x="711614" y="3154985"/>
            <a:ext cx="3734292" cy="80752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50" b="1" i="0" u="none" strike="noStrike" kern="0" cap="all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 Powertrain control node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 Replicate Engine and Transmission Modules behavior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lang="en-US" sz="1000" kern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 panose="020B0504020202020204" pitchFamily="34" charset="0"/>
              </a:rPr>
              <a:t> 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· Accelerate/Decelerate based on input controller from HMI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 · Communications </a:t>
            </a:r>
            <a:r>
              <a:rPr lang="en-US" sz="1000" kern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 panose="020B0504020202020204" pitchFamily="34" charset="0"/>
              </a:rPr>
              <a:t>with other nodes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:  HMI, Brake, BCM</a:t>
            </a:r>
          </a:p>
        </p:txBody>
      </p:sp>
      <p:pic>
        <p:nvPicPr>
          <p:cNvPr id="23" name="Graphic 22" descr="Gears with solid fill">
            <a:extLst>
              <a:ext uri="{FF2B5EF4-FFF2-40B4-BE49-F238E27FC236}">
                <a16:creationId xmlns:a16="http://schemas.microsoft.com/office/drawing/2014/main" id="{670EF056-78C0-E164-DEB1-3735E68EC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102588" y="3154985"/>
            <a:ext cx="335280" cy="33528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381A0F5-1FDF-AA2A-F9CB-8E5D1D95BD29}"/>
              </a:ext>
            </a:extLst>
          </p:cNvPr>
          <p:cNvSpPr/>
          <p:nvPr/>
        </p:nvSpPr>
        <p:spPr>
          <a:xfrm>
            <a:off x="4422826" y="4614159"/>
            <a:ext cx="622122" cy="813849"/>
          </a:xfrm>
          <a:custGeom>
            <a:avLst/>
            <a:gdLst>
              <a:gd name="connsiteX0" fmla="*/ 0 w 247773"/>
              <a:gd name="connsiteY0" fmla="*/ 0 h 1616424"/>
              <a:gd name="connsiteX1" fmla="*/ 0 w 247773"/>
              <a:gd name="connsiteY1" fmla="*/ 1616424 h 1616424"/>
              <a:gd name="connsiteX2" fmla="*/ 247773 w 247773"/>
              <a:gd name="connsiteY2" fmla="*/ 1368651 h 1616424"/>
              <a:gd name="connsiteX3" fmla="*/ 247773 w 247773"/>
              <a:gd name="connsiteY3" fmla="*/ 660728 h 1616424"/>
              <a:gd name="connsiteX4" fmla="*/ 0 w 247773"/>
              <a:gd name="connsiteY4" fmla="*/ 0 h 1616424"/>
              <a:gd name="connsiteX0" fmla="*/ 0 w 625332"/>
              <a:gd name="connsiteY0" fmla="*/ 0 h 1710814"/>
              <a:gd name="connsiteX1" fmla="*/ 377559 w 625332"/>
              <a:gd name="connsiteY1" fmla="*/ 1710814 h 1710814"/>
              <a:gd name="connsiteX2" fmla="*/ 625332 w 625332"/>
              <a:gd name="connsiteY2" fmla="*/ 1463041 h 1710814"/>
              <a:gd name="connsiteX3" fmla="*/ 625332 w 625332"/>
              <a:gd name="connsiteY3" fmla="*/ 755118 h 1710814"/>
              <a:gd name="connsiteX4" fmla="*/ 0 w 625332"/>
              <a:gd name="connsiteY4" fmla="*/ 0 h 1710814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463041 h 1634123"/>
              <a:gd name="connsiteX3" fmla="*/ 625332 w 625332"/>
              <a:gd name="connsiteY3" fmla="*/ 755118 h 1634123"/>
              <a:gd name="connsiteX4" fmla="*/ 0 w 625332"/>
              <a:gd name="connsiteY4" fmla="*/ 0 h 1634123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214751 h 1634123"/>
              <a:gd name="connsiteX3" fmla="*/ 625332 w 625332"/>
              <a:gd name="connsiteY3" fmla="*/ 755118 h 1634123"/>
              <a:gd name="connsiteX4" fmla="*/ 0 w 625332"/>
              <a:gd name="connsiteY4" fmla="*/ 0 h 163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332" h="1634123">
                <a:moveTo>
                  <a:pt x="0" y="0"/>
                </a:moveTo>
                <a:cubicBezTo>
                  <a:pt x="1967" y="544708"/>
                  <a:pt x="3933" y="1089415"/>
                  <a:pt x="5900" y="1634123"/>
                </a:cubicBezTo>
                <a:lnTo>
                  <a:pt x="625332" y="1214751"/>
                </a:lnTo>
                <a:lnTo>
                  <a:pt x="625332" y="75511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  <a:alpha val="59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D7D4565-A852-B69D-7BB1-55BFB38EB4D1}"/>
              </a:ext>
            </a:extLst>
          </p:cNvPr>
          <p:cNvSpPr txBox="1">
            <a:spLocks/>
          </p:cNvSpPr>
          <p:nvPr/>
        </p:nvSpPr>
        <p:spPr>
          <a:xfrm>
            <a:off x="687583" y="4608259"/>
            <a:ext cx="3734292" cy="80752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50" b="1" i="0" u="none" strike="noStrike" kern="0" cap="all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brake control node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 Replicate Brake Control Module behavior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lang="en-US" sz="1000" kern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 panose="020B0504020202020204" pitchFamily="34" charset="0"/>
              </a:rPr>
              <a:t> 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· brake actuation and brake lamp indication based on input controller from HMI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 · Communications </a:t>
            </a:r>
            <a:r>
              <a:rPr lang="en-US" sz="1000" kern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 panose="020B0504020202020204" pitchFamily="34" charset="0"/>
              </a:rPr>
              <a:t>with other nodes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:  HMI, PCM, BCM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60018CA-97AF-E082-A8E4-CB6030C8D7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8557" y="4669111"/>
            <a:ext cx="335280" cy="213576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05378F4-1958-6FA7-794F-9BFFA5B641ED}"/>
              </a:ext>
            </a:extLst>
          </p:cNvPr>
          <p:cNvSpPr/>
          <p:nvPr/>
        </p:nvSpPr>
        <p:spPr>
          <a:xfrm rot="10800000">
            <a:off x="7085324" y="1921137"/>
            <a:ext cx="622122" cy="813849"/>
          </a:xfrm>
          <a:custGeom>
            <a:avLst/>
            <a:gdLst>
              <a:gd name="connsiteX0" fmla="*/ 0 w 247773"/>
              <a:gd name="connsiteY0" fmla="*/ 0 h 1616424"/>
              <a:gd name="connsiteX1" fmla="*/ 0 w 247773"/>
              <a:gd name="connsiteY1" fmla="*/ 1616424 h 1616424"/>
              <a:gd name="connsiteX2" fmla="*/ 247773 w 247773"/>
              <a:gd name="connsiteY2" fmla="*/ 1368651 h 1616424"/>
              <a:gd name="connsiteX3" fmla="*/ 247773 w 247773"/>
              <a:gd name="connsiteY3" fmla="*/ 660728 h 1616424"/>
              <a:gd name="connsiteX4" fmla="*/ 0 w 247773"/>
              <a:gd name="connsiteY4" fmla="*/ 0 h 1616424"/>
              <a:gd name="connsiteX0" fmla="*/ 0 w 625332"/>
              <a:gd name="connsiteY0" fmla="*/ 0 h 1710814"/>
              <a:gd name="connsiteX1" fmla="*/ 377559 w 625332"/>
              <a:gd name="connsiteY1" fmla="*/ 1710814 h 1710814"/>
              <a:gd name="connsiteX2" fmla="*/ 625332 w 625332"/>
              <a:gd name="connsiteY2" fmla="*/ 1463041 h 1710814"/>
              <a:gd name="connsiteX3" fmla="*/ 625332 w 625332"/>
              <a:gd name="connsiteY3" fmla="*/ 755118 h 1710814"/>
              <a:gd name="connsiteX4" fmla="*/ 0 w 625332"/>
              <a:gd name="connsiteY4" fmla="*/ 0 h 1710814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463041 h 1634123"/>
              <a:gd name="connsiteX3" fmla="*/ 625332 w 625332"/>
              <a:gd name="connsiteY3" fmla="*/ 755118 h 1634123"/>
              <a:gd name="connsiteX4" fmla="*/ 0 w 625332"/>
              <a:gd name="connsiteY4" fmla="*/ 0 h 1634123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214751 h 1634123"/>
              <a:gd name="connsiteX3" fmla="*/ 625332 w 625332"/>
              <a:gd name="connsiteY3" fmla="*/ 755118 h 1634123"/>
              <a:gd name="connsiteX4" fmla="*/ 0 w 625332"/>
              <a:gd name="connsiteY4" fmla="*/ 0 h 1634123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214751 h 1634123"/>
              <a:gd name="connsiteX3" fmla="*/ 625332 w 625332"/>
              <a:gd name="connsiteY3" fmla="*/ 471369 h 1634123"/>
              <a:gd name="connsiteX4" fmla="*/ 0 w 625332"/>
              <a:gd name="connsiteY4" fmla="*/ 0 h 1634123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031148 h 1634123"/>
              <a:gd name="connsiteX3" fmla="*/ 625332 w 625332"/>
              <a:gd name="connsiteY3" fmla="*/ 471369 h 1634123"/>
              <a:gd name="connsiteX4" fmla="*/ 0 w 625332"/>
              <a:gd name="connsiteY4" fmla="*/ 0 h 163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332" h="1634123">
                <a:moveTo>
                  <a:pt x="0" y="0"/>
                </a:moveTo>
                <a:cubicBezTo>
                  <a:pt x="1967" y="544708"/>
                  <a:pt x="3933" y="1089415"/>
                  <a:pt x="5900" y="1634123"/>
                </a:cubicBezTo>
                <a:lnTo>
                  <a:pt x="625332" y="1031148"/>
                </a:lnTo>
                <a:lnTo>
                  <a:pt x="625332" y="47136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  <a:alpha val="59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E80D736-B673-77DA-6507-504EC7F5FCBD}"/>
              </a:ext>
            </a:extLst>
          </p:cNvPr>
          <p:cNvSpPr txBox="1">
            <a:spLocks/>
          </p:cNvSpPr>
          <p:nvPr/>
        </p:nvSpPr>
        <p:spPr>
          <a:xfrm>
            <a:off x="7715484" y="1914724"/>
            <a:ext cx="3734292" cy="80752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50" b="1" i="0" u="none" strike="noStrike" kern="0" cap="all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 body control node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 Replicate Body Control Module behavior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lang="en-US" sz="1000" kern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 panose="020B0504020202020204" pitchFamily="34" charset="0"/>
              </a:rPr>
              <a:t> 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· </a:t>
            </a:r>
            <a:r>
              <a:rPr lang="en-US" sz="1000" kern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 panose="020B0504020202020204" pitchFamily="34" charset="0"/>
              </a:rPr>
              <a:t>Actuate lights (headlamps, turn indicators), horn and washer pump based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on input controller from HMI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 · Communications </a:t>
            </a:r>
            <a:r>
              <a:rPr lang="en-US" sz="1000" kern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 panose="020B0504020202020204" pitchFamily="34" charset="0"/>
              </a:rPr>
              <a:t>with other nodes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:  HMI, PCM, Brake, Steering, Comfort</a:t>
            </a:r>
          </a:p>
        </p:txBody>
      </p:sp>
      <p:pic>
        <p:nvPicPr>
          <p:cNvPr id="29" name="Graphic 28" descr="Processor with solid fill">
            <a:extLst>
              <a:ext uri="{FF2B5EF4-FFF2-40B4-BE49-F238E27FC236}">
                <a16:creationId xmlns:a16="http://schemas.microsoft.com/office/drawing/2014/main" id="{106F5DF7-52CD-272C-1EEF-C0C3564BFE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1106458" y="1914724"/>
            <a:ext cx="335280" cy="335280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1136EB9-C199-AE2F-6032-572BCEB53013}"/>
              </a:ext>
            </a:extLst>
          </p:cNvPr>
          <p:cNvSpPr/>
          <p:nvPr/>
        </p:nvSpPr>
        <p:spPr>
          <a:xfrm rot="10800000">
            <a:off x="7087565" y="3170037"/>
            <a:ext cx="622122" cy="813849"/>
          </a:xfrm>
          <a:custGeom>
            <a:avLst/>
            <a:gdLst>
              <a:gd name="connsiteX0" fmla="*/ 0 w 247773"/>
              <a:gd name="connsiteY0" fmla="*/ 0 h 1616424"/>
              <a:gd name="connsiteX1" fmla="*/ 0 w 247773"/>
              <a:gd name="connsiteY1" fmla="*/ 1616424 h 1616424"/>
              <a:gd name="connsiteX2" fmla="*/ 247773 w 247773"/>
              <a:gd name="connsiteY2" fmla="*/ 1368651 h 1616424"/>
              <a:gd name="connsiteX3" fmla="*/ 247773 w 247773"/>
              <a:gd name="connsiteY3" fmla="*/ 660728 h 1616424"/>
              <a:gd name="connsiteX4" fmla="*/ 0 w 247773"/>
              <a:gd name="connsiteY4" fmla="*/ 0 h 1616424"/>
              <a:gd name="connsiteX0" fmla="*/ 0 w 625332"/>
              <a:gd name="connsiteY0" fmla="*/ 0 h 1710814"/>
              <a:gd name="connsiteX1" fmla="*/ 377559 w 625332"/>
              <a:gd name="connsiteY1" fmla="*/ 1710814 h 1710814"/>
              <a:gd name="connsiteX2" fmla="*/ 625332 w 625332"/>
              <a:gd name="connsiteY2" fmla="*/ 1463041 h 1710814"/>
              <a:gd name="connsiteX3" fmla="*/ 625332 w 625332"/>
              <a:gd name="connsiteY3" fmla="*/ 755118 h 1710814"/>
              <a:gd name="connsiteX4" fmla="*/ 0 w 625332"/>
              <a:gd name="connsiteY4" fmla="*/ 0 h 1710814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463041 h 1634123"/>
              <a:gd name="connsiteX3" fmla="*/ 625332 w 625332"/>
              <a:gd name="connsiteY3" fmla="*/ 755118 h 1634123"/>
              <a:gd name="connsiteX4" fmla="*/ 0 w 625332"/>
              <a:gd name="connsiteY4" fmla="*/ 0 h 1634123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214751 h 1634123"/>
              <a:gd name="connsiteX3" fmla="*/ 625332 w 625332"/>
              <a:gd name="connsiteY3" fmla="*/ 755118 h 1634123"/>
              <a:gd name="connsiteX4" fmla="*/ 0 w 625332"/>
              <a:gd name="connsiteY4" fmla="*/ 0 h 1634123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214751 h 1634123"/>
              <a:gd name="connsiteX3" fmla="*/ 625332 w 625332"/>
              <a:gd name="connsiteY3" fmla="*/ 471369 h 1634123"/>
              <a:gd name="connsiteX4" fmla="*/ 0 w 625332"/>
              <a:gd name="connsiteY4" fmla="*/ 0 h 1634123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031148 h 1634123"/>
              <a:gd name="connsiteX3" fmla="*/ 625332 w 625332"/>
              <a:gd name="connsiteY3" fmla="*/ 471369 h 1634123"/>
              <a:gd name="connsiteX4" fmla="*/ 0 w 625332"/>
              <a:gd name="connsiteY4" fmla="*/ 0 h 163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332" h="1634123">
                <a:moveTo>
                  <a:pt x="0" y="0"/>
                </a:moveTo>
                <a:cubicBezTo>
                  <a:pt x="1967" y="544708"/>
                  <a:pt x="3933" y="1089415"/>
                  <a:pt x="5900" y="1634123"/>
                </a:cubicBezTo>
                <a:lnTo>
                  <a:pt x="625332" y="1031148"/>
                </a:lnTo>
                <a:lnTo>
                  <a:pt x="625332" y="47136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  <a:alpha val="59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</a:endParaRP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0D3460-C5A6-1386-C5F7-8D4EAF95178A}"/>
              </a:ext>
            </a:extLst>
          </p:cNvPr>
          <p:cNvSpPr txBox="1">
            <a:spLocks/>
          </p:cNvSpPr>
          <p:nvPr/>
        </p:nvSpPr>
        <p:spPr>
          <a:xfrm>
            <a:off x="7717725" y="3163624"/>
            <a:ext cx="3734292" cy="80752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50" b="1" i="0" u="none" strike="noStrike" kern="0" cap="all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</a:t>
            </a:r>
            <a:r>
              <a:rPr kumimoji="0" lang="en-US" sz="1050" b="1" i="0" u="none" strike="noStrike" kern="0" cap="all" spc="0" normalizeH="0" baseline="0" noProof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hmi</a:t>
            </a:r>
            <a:r>
              <a:rPr kumimoji="0" lang="en-US" sz="1050" b="1" i="0" u="none" strike="noStrike" kern="0" cap="all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node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 Replicate Human Machine Interface Module behavior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lang="en-US" sz="1000" kern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 panose="020B0504020202020204" pitchFamily="34" charset="0"/>
              </a:rPr>
              <a:t> 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· handle input/output controllers that actuate different nodes in </a:t>
            </a:r>
            <a:r>
              <a:rPr kumimoji="0" lang="en-US" sz="1000" b="0" i="0" u="none" strike="noStrike" kern="0" cap="none" spc="0" normalizeH="0" baseline="0" noProof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Repli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-Car network. </a:t>
            </a:r>
            <a:r>
              <a:rPr lang="en-US" sz="1000" kern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 panose="020B0504020202020204" pitchFamily="34" charset="0"/>
              </a:rPr>
              <a:t>Display information received from the nodes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venir Next LT Pro" panose="020B05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 · Communications </a:t>
            </a:r>
            <a:r>
              <a:rPr lang="en-US" sz="1000" kern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 panose="020B0504020202020204" pitchFamily="34" charset="0"/>
              </a:rPr>
              <a:t>with other nodes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:  Steering, Comfort, PCM, BCM</a:t>
            </a:r>
          </a:p>
        </p:txBody>
      </p:sp>
      <p:pic>
        <p:nvPicPr>
          <p:cNvPr id="32" name="Graphic 31" descr="Calculator with solid fill">
            <a:extLst>
              <a:ext uri="{FF2B5EF4-FFF2-40B4-BE49-F238E27FC236}">
                <a16:creationId xmlns:a16="http://schemas.microsoft.com/office/drawing/2014/main" id="{D486C509-BDEE-F934-4367-B966DAC82C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1108699" y="3163624"/>
            <a:ext cx="335280" cy="335280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118BE1F-957F-1361-05F4-24BED562F0E4}"/>
              </a:ext>
            </a:extLst>
          </p:cNvPr>
          <p:cNvSpPr/>
          <p:nvPr/>
        </p:nvSpPr>
        <p:spPr>
          <a:xfrm rot="10800000">
            <a:off x="7085324" y="4616545"/>
            <a:ext cx="622122" cy="813849"/>
          </a:xfrm>
          <a:custGeom>
            <a:avLst/>
            <a:gdLst>
              <a:gd name="connsiteX0" fmla="*/ 0 w 247773"/>
              <a:gd name="connsiteY0" fmla="*/ 0 h 1616424"/>
              <a:gd name="connsiteX1" fmla="*/ 0 w 247773"/>
              <a:gd name="connsiteY1" fmla="*/ 1616424 h 1616424"/>
              <a:gd name="connsiteX2" fmla="*/ 247773 w 247773"/>
              <a:gd name="connsiteY2" fmla="*/ 1368651 h 1616424"/>
              <a:gd name="connsiteX3" fmla="*/ 247773 w 247773"/>
              <a:gd name="connsiteY3" fmla="*/ 660728 h 1616424"/>
              <a:gd name="connsiteX4" fmla="*/ 0 w 247773"/>
              <a:gd name="connsiteY4" fmla="*/ 0 h 1616424"/>
              <a:gd name="connsiteX0" fmla="*/ 0 w 625332"/>
              <a:gd name="connsiteY0" fmla="*/ 0 h 1710814"/>
              <a:gd name="connsiteX1" fmla="*/ 377559 w 625332"/>
              <a:gd name="connsiteY1" fmla="*/ 1710814 h 1710814"/>
              <a:gd name="connsiteX2" fmla="*/ 625332 w 625332"/>
              <a:gd name="connsiteY2" fmla="*/ 1463041 h 1710814"/>
              <a:gd name="connsiteX3" fmla="*/ 625332 w 625332"/>
              <a:gd name="connsiteY3" fmla="*/ 755118 h 1710814"/>
              <a:gd name="connsiteX4" fmla="*/ 0 w 625332"/>
              <a:gd name="connsiteY4" fmla="*/ 0 h 1710814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463041 h 1634123"/>
              <a:gd name="connsiteX3" fmla="*/ 625332 w 625332"/>
              <a:gd name="connsiteY3" fmla="*/ 755118 h 1634123"/>
              <a:gd name="connsiteX4" fmla="*/ 0 w 625332"/>
              <a:gd name="connsiteY4" fmla="*/ 0 h 1634123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214751 h 1634123"/>
              <a:gd name="connsiteX3" fmla="*/ 625332 w 625332"/>
              <a:gd name="connsiteY3" fmla="*/ 755118 h 1634123"/>
              <a:gd name="connsiteX4" fmla="*/ 0 w 625332"/>
              <a:gd name="connsiteY4" fmla="*/ 0 h 1634123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214751 h 1634123"/>
              <a:gd name="connsiteX3" fmla="*/ 625332 w 625332"/>
              <a:gd name="connsiteY3" fmla="*/ 471369 h 1634123"/>
              <a:gd name="connsiteX4" fmla="*/ 0 w 625332"/>
              <a:gd name="connsiteY4" fmla="*/ 0 h 1634123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031148 h 1634123"/>
              <a:gd name="connsiteX3" fmla="*/ 625332 w 625332"/>
              <a:gd name="connsiteY3" fmla="*/ 471369 h 1634123"/>
              <a:gd name="connsiteX4" fmla="*/ 0 w 625332"/>
              <a:gd name="connsiteY4" fmla="*/ 0 h 163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332" h="1634123">
                <a:moveTo>
                  <a:pt x="0" y="0"/>
                </a:moveTo>
                <a:cubicBezTo>
                  <a:pt x="1967" y="544708"/>
                  <a:pt x="3933" y="1089415"/>
                  <a:pt x="5900" y="1634123"/>
                </a:cubicBezTo>
                <a:lnTo>
                  <a:pt x="625332" y="1031148"/>
                </a:lnTo>
                <a:lnTo>
                  <a:pt x="625332" y="47136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  <a:alpha val="59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29F6A81-D58B-2BC7-52DB-FA6793E94094}"/>
              </a:ext>
            </a:extLst>
          </p:cNvPr>
          <p:cNvSpPr txBox="1">
            <a:spLocks/>
          </p:cNvSpPr>
          <p:nvPr/>
        </p:nvSpPr>
        <p:spPr>
          <a:xfrm>
            <a:off x="7715484" y="4610132"/>
            <a:ext cx="3734292" cy="80752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50" b="1" i="0" u="none" strike="noStrike" kern="0" cap="all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 </a:t>
            </a:r>
            <a:r>
              <a:rPr lang="en-US" sz="1050" b="1" kern="0" cap="all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 panose="020B0504020202020204" pitchFamily="34" charset="0"/>
              </a:rPr>
              <a:t>comfort</a:t>
            </a:r>
            <a:r>
              <a:rPr kumimoji="0" lang="en-US" sz="1050" b="1" i="0" u="none" strike="noStrike" kern="0" cap="all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control node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 Replicate Comfort Module behavior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lang="en-US" sz="1000" kern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 panose="020B0504020202020204" pitchFamily="34" charset="0"/>
              </a:rPr>
              <a:t> 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· actuate window motor and ventilator using input controller commands from HMI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 · Communications </a:t>
            </a:r>
            <a:r>
              <a:rPr lang="en-US" sz="1000" kern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 panose="020B0504020202020204" pitchFamily="34" charset="0"/>
              </a:rPr>
              <a:t>with other nodes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:  HMI, BCM</a:t>
            </a:r>
          </a:p>
        </p:txBody>
      </p:sp>
      <p:pic>
        <p:nvPicPr>
          <p:cNvPr id="35" name="Graphic 34" descr="Browser window with solid fill">
            <a:extLst>
              <a:ext uri="{FF2B5EF4-FFF2-40B4-BE49-F238E27FC236}">
                <a16:creationId xmlns:a16="http://schemas.microsoft.com/office/drawing/2014/main" id="{D4F47705-7553-036D-04F4-3F562E4866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1106458" y="4610132"/>
            <a:ext cx="33528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94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1055757"/>
            <a:ext cx="4230687" cy="2374900"/>
          </a:xfrm>
        </p:spPr>
        <p:txBody>
          <a:bodyPr/>
          <a:lstStyle/>
          <a:p>
            <a:r>
              <a:rPr lang="en-GB">
                <a:latin typeface="Poppins SemiBold"/>
                <a:cs typeface="Poppins SemiBold"/>
              </a:rPr>
              <a:t>Lights (BCM)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507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circuit board with many buttons and wires&#10;&#10;Description automatically generated">
            <a:extLst>
              <a:ext uri="{FF2B5EF4-FFF2-40B4-BE49-F238E27FC236}">
                <a16:creationId xmlns:a16="http://schemas.microsoft.com/office/drawing/2014/main" id="{95B36A37-7F08-7A9C-7FFD-994511CE7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349" y="0"/>
            <a:ext cx="5143500" cy="6858000"/>
          </a:xfrm>
          <a:prstGeom prst="rect">
            <a:avLst/>
          </a:prstGeom>
        </p:spPr>
      </p:pic>
      <p:pic>
        <p:nvPicPr>
          <p:cNvPr id="7" name="Picture 6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99449040-4126-670E-384D-6EB543CB5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417" y="0"/>
            <a:ext cx="429482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FC9DF2-7BA9-9CCC-47B5-ACB182A93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827" y="2461780"/>
            <a:ext cx="2856345" cy="1325563"/>
          </a:xfrm>
        </p:spPr>
        <p:txBody>
          <a:bodyPr/>
          <a:lstStyle/>
          <a:p>
            <a:r>
              <a:rPr lang="en-US"/>
              <a:t>LIGHTS</a:t>
            </a:r>
          </a:p>
        </p:txBody>
      </p:sp>
    </p:spTree>
    <p:extLst>
      <p:ext uri="{BB962C8B-B14F-4D97-AF65-F5344CB8AC3E}">
        <p14:creationId xmlns:p14="http://schemas.microsoft.com/office/powerpoint/2010/main" val="3802187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F8FA4F-9EA1-B2A3-8B12-B9C6CC9076FE}"/>
              </a:ext>
            </a:extLst>
          </p:cNvPr>
          <p:cNvSpPr/>
          <p:nvPr/>
        </p:nvSpPr>
        <p:spPr>
          <a:xfrm>
            <a:off x="5534526" y="4223085"/>
            <a:ext cx="561474" cy="545432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3616BE-27AD-F2CC-8114-270F5113FBE1}"/>
              </a:ext>
            </a:extLst>
          </p:cNvPr>
          <p:cNvSpPr/>
          <p:nvPr/>
        </p:nvSpPr>
        <p:spPr>
          <a:xfrm>
            <a:off x="5534526" y="5309938"/>
            <a:ext cx="561474" cy="545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62C0C3-5EDE-0FBA-48C0-B2C277767892}"/>
              </a:ext>
            </a:extLst>
          </p:cNvPr>
          <p:cNvSpPr/>
          <p:nvPr/>
        </p:nvSpPr>
        <p:spPr>
          <a:xfrm>
            <a:off x="5502442" y="3136232"/>
            <a:ext cx="561474" cy="545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6A64A3-4A1D-1EDD-154E-0A1BA5609C3E}"/>
              </a:ext>
            </a:extLst>
          </p:cNvPr>
          <p:cNvSpPr/>
          <p:nvPr/>
        </p:nvSpPr>
        <p:spPr>
          <a:xfrm>
            <a:off x="6769768" y="3609474"/>
            <a:ext cx="561474" cy="54543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CF0E9E-E135-0C5D-CC58-009859BC9F83}"/>
              </a:ext>
            </a:extLst>
          </p:cNvPr>
          <p:cNvSpPr/>
          <p:nvPr/>
        </p:nvSpPr>
        <p:spPr>
          <a:xfrm>
            <a:off x="6753726" y="4700338"/>
            <a:ext cx="561474" cy="54543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E88517-1E4A-CFB1-2904-457B80BC2732}"/>
              </a:ext>
            </a:extLst>
          </p:cNvPr>
          <p:cNvSpPr/>
          <p:nvPr/>
        </p:nvSpPr>
        <p:spPr>
          <a:xfrm>
            <a:off x="4186990" y="4223085"/>
            <a:ext cx="561474" cy="5454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3914C6-0479-A31B-3540-00FD777F28A0}"/>
              </a:ext>
            </a:extLst>
          </p:cNvPr>
          <p:cNvSpPr/>
          <p:nvPr/>
        </p:nvSpPr>
        <p:spPr>
          <a:xfrm>
            <a:off x="7956884" y="3769895"/>
            <a:ext cx="360948" cy="1363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5.6k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916E34-D2E4-0E52-0DDE-CADA35835674}"/>
              </a:ext>
            </a:extLst>
          </p:cNvPr>
          <p:cNvSpPr/>
          <p:nvPr/>
        </p:nvSpPr>
        <p:spPr>
          <a:xfrm>
            <a:off x="7956884" y="4904875"/>
            <a:ext cx="360948" cy="1363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5.6k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A70663-CB73-DBDD-281E-8275B3AE5A11}"/>
              </a:ext>
            </a:extLst>
          </p:cNvPr>
          <p:cNvSpPr/>
          <p:nvPr/>
        </p:nvSpPr>
        <p:spPr>
          <a:xfrm>
            <a:off x="6376736" y="4359443"/>
            <a:ext cx="360948" cy="1363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5.6k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48E5BF-637F-602A-BAD0-F0BB5A09938A}"/>
              </a:ext>
            </a:extLst>
          </p:cNvPr>
          <p:cNvSpPr/>
          <p:nvPr/>
        </p:nvSpPr>
        <p:spPr>
          <a:xfrm>
            <a:off x="6376736" y="3212433"/>
            <a:ext cx="360948" cy="1363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5.6k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775544-1C1A-EC76-E070-E263F6095AE6}"/>
              </a:ext>
            </a:extLst>
          </p:cNvPr>
          <p:cNvSpPr/>
          <p:nvPr/>
        </p:nvSpPr>
        <p:spPr>
          <a:xfrm>
            <a:off x="6376736" y="5438274"/>
            <a:ext cx="360948" cy="1363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5.6k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E60FCB-6B9B-C376-C663-7163AFD3D70F}"/>
              </a:ext>
            </a:extLst>
          </p:cNvPr>
          <p:cNvSpPr/>
          <p:nvPr/>
        </p:nvSpPr>
        <p:spPr>
          <a:xfrm>
            <a:off x="4868779" y="4359443"/>
            <a:ext cx="360948" cy="1363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5.6k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FD9E036-677C-091B-DB74-5D083A4B4C82}"/>
              </a:ext>
            </a:extLst>
          </p:cNvPr>
          <p:cNvSpPr/>
          <p:nvPr/>
        </p:nvSpPr>
        <p:spPr>
          <a:xfrm>
            <a:off x="3906254" y="4359443"/>
            <a:ext cx="144379" cy="2606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68CFAEF-B4D8-6E57-327F-54E3BC1DEE5D}"/>
              </a:ext>
            </a:extLst>
          </p:cNvPr>
          <p:cNvSpPr/>
          <p:nvPr/>
        </p:nvSpPr>
        <p:spPr>
          <a:xfrm>
            <a:off x="5249779" y="5452312"/>
            <a:ext cx="144379" cy="2606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7E29A56-198A-7517-9979-6B1826819A7A}"/>
              </a:ext>
            </a:extLst>
          </p:cNvPr>
          <p:cNvSpPr/>
          <p:nvPr/>
        </p:nvSpPr>
        <p:spPr>
          <a:xfrm>
            <a:off x="5321968" y="4297280"/>
            <a:ext cx="144379" cy="2606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2C96D5D-FCFA-D139-E50A-56D54A2F8C40}"/>
              </a:ext>
            </a:extLst>
          </p:cNvPr>
          <p:cNvSpPr/>
          <p:nvPr/>
        </p:nvSpPr>
        <p:spPr>
          <a:xfrm>
            <a:off x="5313947" y="3280612"/>
            <a:ext cx="144379" cy="2606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DC6F83B-1398-C9AF-C422-647DAE2182E1}"/>
              </a:ext>
            </a:extLst>
          </p:cNvPr>
          <p:cNvSpPr/>
          <p:nvPr/>
        </p:nvSpPr>
        <p:spPr>
          <a:xfrm>
            <a:off x="6493346" y="3742104"/>
            <a:ext cx="144379" cy="2606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430662F-B0BC-D062-CE93-66AABB1DCDD9}"/>
              </a:ext>
            </a:extLst>
          </p:cNvPr>
          <p:cNvSpPr/>
          <p:nvPr/>
        </p:nvSpPr>
        <p:spPr>
          <a:xfrm>
            <a:off x="6511752" y="4841263"/>
            <a:ext cx="144379" cy="2606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842CAAE-8C19-A509-121F-85F3C782963E}"/>
              </a:ext>
            </a:extLst>
          </p:cNvPr>
          <p:cNvGrpSpPr/>
          <p:nvPr/>
        </p:nvGrpSpPr>
        <p:grpSpPr>
          <a:xfrm>
            <a:off x="488950" y="400050"/>
            <a:ext cx="561474" cy="545433"/>
            <a:chOff x="965200" y="3009900"/>
            <a:chExt cx="996950" cy="100263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7129EA9-C556-236F-E570-19F7541168B0}"/>
                </a:ext>
              </a:extLst>
            </p:cNvPr>
            <p:cNvSpPr/>
            <p:nvPr/>
          </p:nvSpPr>
          <p:spPr>
            <a:xfrm>
              <a:off x="965200" y="3009900"/>
              <a:ext cx="996950" cy="10026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D4E20F-9234-CC46-7C5F-02B4FCA59DB8}"/>
                </a:ext>
              </a:extLst>
            </p:cNvPr>
            <p:cNvSpPr/>
            <p:nvPr/>
          </p:nvSpPr>
          <p:spPr>
            <a:xfrm>
              <a:off x="1339850" y="3380873"/>
              <a:ext cx="234950" cy="26068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0F131F-F281-FC45-3218-3540682A968E}"/>
                </a:ext>
              </a:extLst>
            </p:cNvPr>
            <p:cNvSpPr/>
            <p:nvPr/>
          </p:nvSpPr>
          <p:spPr>
            <a:xfrm>
              <a:off x="1401762" y="3074737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FB55E7F-924B-0F65-1C41-89E42EBBFFBA}"/>
                </a:ext>
              </a:extLst>
            </p:cNvPr>
            <p:cNvSpPr/>
            <p:nvPr/>
          </p:nvSpPr>
          <p:spPr>
            <a:xfrm>
              <a:off x="1395412" y="3838074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EF7B925-98EE-34F5-16CD-8A8D3A8012A5}"/>
                </a:ext>
              </a:extLst>
            </p:cNvPr>
            <p:cNvSpPr/>
            <p:nvPr/>
          </p:nvSpPr>
          <p:spPr>
            <a:xfrm>
              <a:off x="1803900" y="3450889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F0A0E97-1150-5BA8-6551-A552204D1270}"/>
                </a:ext>
              </a:extLst>
            </p:cNvPr>
            <p:cNvSpPr/>
            <p:nvPr/>
          </p:nvSpPr>
          <p:spPr>
            <a:xfrm>
              <a:off x="1017005" y="3456903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E039E7-04D2-8311-7C0A-A37325A19BA5}"/>
              </a:ext>
            </a:extLst>
          </p:cNvPr>
          <p:cNvGrpSpPr/>
          <p:nvPr/>
        </p:nvGrpSpPr>
        <p:grpSpPr>
          <a:xfrm>
            <a:off x="488950" y="1108872"/>
            <a:ext cx="561474" cy="545433"/>
            <a:chOff x="965200" y="3009900"/>
            <a:chExt cx="996950" cy="1002631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8CFD43A-87F6-E5FB-7EC3-C17A3F71F086}"/>
                </a:ext>
              </a:extLst>
            </p:cNvPr>
            <p:cNvSpPr/>
            <p:nvPr/>
          </p:nvSpPr>
          <p:spPr>
            <a:xfrm>
              <a:off x="965200" y="3009900"/>
              <a:ext cx="996950" cy="10026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0FE2AD3-7670-A4F0-D39B-3853BD56B530}"/>
                </a:ext>
              </a:extLst>
            </p:cNvPr>
            <p:cNvSpPr/>
            <p:nvPr/>
          </p:nvSpPr>
          <p:spPr>
            <a:xfrm>
              <a:off x="1339850" y="3380873"/>
              <a:ext cx="234950" cy="26068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452FC00-51E6-B8DD-985E-086B88A97C0C}"/>
                </a:ext>
              </a:extLst>
            </p:cNvPr>
            <p:cNvSpPr/>
            <p:nvPr/>
          </p:nvSpPr>
          <p:spPr>
            <a:xfrm>
              <a:off x="1401762" y="3074737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3275C31-FB5E-73D1-8B64-AC7A9A23CC63}"/>
                </a:ext>
              </a:extLst>
            </p:cNvPr>
            <p:cNvSpPr/>
            <p:nvPr/>
          </p:nvSpPr>
          <p:spPr>
            <a:xfrm>
              <a:off x="1395412" y="3838074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80CF831-D051-D91F-D7AB-427D6513AE7E}"/>
                </a:ext>
              </a:extLst>
            </p:cNvPr>
            <p:cNvSpPr/>
            <p:nvPr/>
          </p:nvSpPr>
          <p:spPr>
            <a:xfrm>
              <a:off x="1803900" y="3450889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B763638-0362-D7FC-C8E1-00EB3FE9D1DE}"/>
                </a:ext>
              </a:extLst>
            </p:cNvPr>
            <p:cNvSpPr/>
            <p:nvPr/>
          </p:nvSpPr>
          <p:spPr>
            <a:xfrm>
              <a:off x="1017005" y="3456903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96284C-CA6C-11B6-6754-7988AC63F7D3}"/>
              </a:ext>
            </a:extLst>
          </p:cNvPr>
          <p:cNvGrpSpPr/>
          <p:nvPr/>
        </p:nvGrpSpPr>
        <p:grpSpPr>
          <a:xfrm>
            <a:off x="434693" y="4929360"/>
            <a:ext cx="561474" cy="545433"/>
            <a:chOff x="965200" y="3009900"/>
            <a:chExt cx="996950" cy="100263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D0649EE-76D7-3D00-F48A-9E40F8FA1101}"/>
                </a:ext>
              </a:extLst>
            </p:cNvPr>
            <p:cNvSpPr/>
            <p:nvPr/>
          </p:nvSpPr>
          <p:spPr>
            <a:xfrm>
              <a:off x="965200" y="3009900"/>
              <a:ext cx="996950" cy="10026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10BCFE1-E100-8DCA-F0EF-623121E272AF}"/>
                </a:ext>
              </a:extLst>
            </p:cNvPr>
            <p:cNvSpPr/>
            <p:nvPr/>
          </p:nvSpPr>
          <p:spPr>
            <a:xfrm>
              <a:off x="1339850" y="3380873"/>
              <a:ext cx="234950" cy="26068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C1B0FA7-4D80-D545-0922-BA9C9ACBE504}"/>
                </a:ext>
              </a:extLst>
            </p:cNvPr>
            <p:cNvSpPr/>
            <p:nvPr/>
          </p:nvSpPr>
          <p:spPr>
            <a:xfrm>
              <a:off x="1401762" y="3074737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A93D191-27B0-1CD2-44ED-41EBDF14F6FC}"/>
                </a:ext>
              </a:extLst>
            </p:cNvPr>
            <p:cNvSpPr/>
            <p:nvPr/>
          </p:nvSpPr>
          <p:spPr>
            <a:xfrm>
              <a:off x="1395412" y="3838074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33207B5-2FBD-E1A0-81A6-9DAC6AB91D9B}"/>
                </a:ext>
              </a:extLst>
            </p:cNvPr>
            <p:cNvSpPr/>
            <p:nvPr/>
          </p:nvSpPr>
          <p:spPr>
            <a:xfrm>
              <a:off x="1803900" y="3450889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C73A09F-9E70-D9C0-88A6-D2D42EAD4BAF}"/>
                </a:ext>
              </a:extLst>
            </p:cNvPr>
            <p:cNvSpPr/>
            <p:nvPr/>
          </p:nvSpPr>
          <p:spPr>
            <a:xfrm>
              <a:off x="1017005" y="3456903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A3A8AA2-3D75-CE0B-0C34-42BBF3E457B1}"/>
              </a:ext>
            </a:extLst>
          </p:cNvPr>
          <p:cNvGrpSpPr/>
          <p:nvPr/>
        </p:nvGrpSpPr>
        <p:grpSpPr>
          <a:xfrm>
            <a:off x="431116" y="5618944"/>
            <a:ext cx="561474" cy="545433"/>
            <a:chOff x="965200" y="3009900"/>
            <a:chExt cx="996950" cy="1002631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5AB42C0-A2FB-2BB0-A2E5-CFACADC25E69}"/>
                </a:ext>
              </a:extLst>
            </p:cNvPr>
            <p:cNvSpPr/>
            <p:nvPr/>
          </p:nvSpPr>
          <p:spPr>
            <a:xfrm>
              <a:off x="965200" y="3009900"/>
              <a:ext cx="996950" cy="10026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0AFA3F3-393B-D1E6-E760-17CD1AAC4BA0}"/>
                </a:ext>
              </a:extLst>
            </p:cNvPr>
            <p:cNvSpPr/>
            <p:nvPr/>
          </p:nvSpPr>
          <p:spPr>
            <a:xfrm>
              <a:off x="1339850" y="3380873"/>
              <a:ext cx="234950" cy="26068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8D6DA9E-09CF-9ABF-2D7A-8DA8E32C0077}"/>
                </a:ext>
              </a:extLst>
            </p:cNvPr>
            <p:cNvSpPr/>
            <p:nvPr/>
          </p:nvSpPr>
          <p:spPr>
            <a:xfrm>
              <a:off x="1401762" y="3074737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BC60542-D244-088C-108B-8CDA6B2420BD}"/>
                </a:ext>
              </a:extLst>
            </p:cNvPr>
            <p:cNvSpPr/>
            <p:nvPr/>
          </p:nvSpPr>
          <p:spPr>
            <a:xfrm>
              <a:off x="1395412" y="3838074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9215B59-80B3-6340-3067-D49AB3A6A445}"/>
                </a:ext>
              </a:extLst>
            </p:cNvPr>
            <p:cNvSpPr/>
            <p:nvPr/>
          </p:nvSpPr>
          <p:spPr>
            <a:xfrm>
              <a:off x="1803900" y="3450889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D19C664-223D-C9C8-66F6-57D1507C2001}"/>
                </a:ext>
              </a:extLst>
            </p:cNvPr>
            <p:cNvSpPr/>
            <p:nvPr/>
          </p:nvSpPr>
          <p:spPr>
            <a:xfrm>
              <a:off x="1017005" y="3456903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649C0E6-FDF3-F3D2-B636-21C4154A6CDA}"/>
              </a:ext>
            </a:extLst>
          </p:cNvPr>
          <p:cNvGrpSpPr/>
          <p:nvPr/>
        </p:nvGrpSpPr>
        <p:grpSpPr>
          <a:xfrm>
            <a:off x="11081699" y="4964631"/>
            <a:ext cx="561474" cy="545433"/>
            <a:chOff x="965200" y="3009900"/>
            <a:chExt cx="996950" cy="1002631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AF1AA71-F22B-CC45-89A0-618E1458BE98}"/>
                </a:ext>
              </a:extLst>
            </p:cNvPr>
            <p:cNvSpPr/>
            <p:nvPr/>
          </p:nvSpPr>
          <p:spPr>
            <a:xfrm>
              <a:off x="965200" y="3009900"/>
              <a:ext cx="996950" cy="10026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0F522A5-49C0-D018-4264-034697FB2372}"/>
                </a:ext>
              </a:extLst>
            </p:cNvPr>
            <p:cNvSpPr/>
            <p:nvPr/>
          </p:nvSpPr>
          <p:spPr>
            <a:xfrm>
              <a:off x="1339850" y="3380873"/>
              <a:ext cx="234950" cy="26068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EE95C7C-7A2E-1868-5DD4-3B47CF425793}"/>
                </a:ext>
              </a:extLst>
            </p:cNvPr>
            <p:cNvSpPr/>
            <p:nvPr/>
          </p:nvSpPr>
          <p:spPr>
            <a:xfrm>
              <a:off x="1401762" y="3074737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D4E99CE-198B-AF39-3AC5-8EE70E490E4A}"/>
                </a:ext>
              </a:extLst>
            </p:cNvPr>
            <p:cNvSpPr/>
            <p:nvPr/>
          </p:nvSpPr>
          <p:spPr>
            <a:xfrm>
              <a:off x="1395412" y="3838074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00A3C03-FEC1-19A6-A657-C6975859058F}"/>
                </a:ext>
              </a:extLst>
            </p:cNvPr>
            <p:cNvSpPr/>
            <p:nvPr/>
          </p:nvSpPr>
          <p:spPr>
            <a:xfrm>
              <a:off x="1803900" y="3450889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C3968A9-6C47-5D2B-7B24-3232B339787C}"/>
                </a:ext>
              </a:extLst>
            </p:cNvPr>
            <p:cNvSpPr/>
            <p:nvPr/>
          </p:nvSpPr>
          <p:spPr>
            <a:xfrm>
              <a:off x="1017005" y="3456903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1BB2F2-87F3-3F49-AEF7-F71FC262D8F2}"/>
              </a:ext>
            </a:extLst>
          </p:cNvPr>
          <p:cNvGrpSpPr/>
          <p:nvPr/>
        </p:nvGrpSpPr>
        <p:grpSpPr>
          <a:xfrm>
            <a:off x="11078122" y="5654215"/>
            <a:ext cx="561474" cy="545433"/>
            <a:chOff x="965200" y="3009900"/>
            <a:chExt cx="996950" cy="1002631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A759886-64FA-A476-2C62-0593E7328076}"/>
                </a:ext>
              </a:extLst>
            </p:cNvPr>
            <p:cNvSpPr/>
            <p:nvPr/>
          </p:nvSpPr>
          <p:spPr>
            <a:xfrm>
              <a:off x="965200" y="3009900"/>
              <a:ext cx="996950" cy="10026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0F8F42F-489F-244C-4484-01FBCD7634ED}"/>
                </a:ext>
              </a:extLst>
            </p:cNvPr>
            <p:cNvSpPr/>
            <p:nvPr/>
          </p:nvSpPr>
          <p:spPr>
            <a:xfrm>
              <a:off x="1339850" y="3380873"/>
              <a:ext cx="234950" cy="26068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297765-C04A-CF32-B835-CC1DE07BAC4B}"/>
                </a:ext>
              </a:extLst>
            </p:cNvPr>
            <p:cNvSpPr/>
            <p:nvPr/>
          </p:nvSpPr>
          <p:spPr>
            <a:xfrm>
              <a:off x="1401762" y="3074737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7BF0407-94D9-3208-6FB2-EEB2431BE956}"/>
                </a:ext>
              </a:extLst>
            </p:cNvPr>
            <p:cNvSpPr/>
            <p:nvPr/>
          </p:nvSpPr>
          <p:spPr>
            <a:xfrm>
              <a:off x="1395412" y="3838074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32EBAC1-14FE-2A3C-3853-ACFCFD6D81A7}"/>
                </a:ext>
              </a:extLst>
            </p:cNvPr>
            <p:cNvSpPr/>
            <p:nvPr/>
          </p:nvSpPr>
          <p:spPr>
            <a:xfrm>
              <a:off x="1803900" y="3450889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ECCDD29-CF6C-4258-D7BF-BDA24F2FC580}"/>
                </a:ext>
              </a:extLst>
            </p:cNvPr>
            <p:cNvSpPr/>
            <p:nvPr/>
          </p:nvSpPr>
          <p:spPr>
            <a:xfrm>
              <a:off x="1017005" y="3456903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697469D-D3E5-5E2F-EC2F-32519F7903CC}"/>
              </a:ext>
            </a:extLst>
          </p:cNvPr>
          <p:cNvGrpSpPr/>
          <p:nvPr/>
        </p:nvGrpSpPr>
        <p:grpSpPr>
          <a:xfrm>
            <a:off x="11068899" y="490193"/>
            <a:ext cx="561474" cy="545433"/>
            <a:chOff x="965200" y="3009900"/>
            <a:chExt cx="996950" cy="1002631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8F5AA57-1FAE-D96F-B043-878B300D8A5E}"/>
                </a:ext>
              </a:extLst>
            </p:cNvPr>
            <p:cNvSpPr/>
            <p:nvPr/>
          </p:nvSpPr>
          <p:spPr>
            <a:xfrm>
              <a:off x="965200" y="3009900"/>
              <a:ext cx="996950" cy="10026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6F309D5-D5F7-5BF6-FE33-F23C63A485A7}"/>
                </a:ext>
              </a:extLst>
            </p:cNvPr>
            <p:cNvSpPr/>
            <p:nvPr/>
          </p:nvSpPr>
          <p:spPr>
            <a:xfrm>
              <a:off x="1339850" y="3380873"/>
              <a:ext cx="234950" cy="26068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14A7EE0-B7A2-3388-441C-40487E4B59A4}"/>
                </a:ext>
              </a:extLst>
            </p:cNvPr>
            <p:cNvSpPr/>
            <p:nvPr/>
          </p:nvSpPr>
          <p:spPr>
            <a:xfrm>
              <a:off x="1401762" y="3074737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1B8A4E7-948E-B5A2-7D08-B5F6FB5606BC}"/>
                </a:ext>
              </a:extLst>
            </p:cNvPr>
            <p:cNvSpPr/>
            <p:nvPr/>
          </p:nvSpPr>
          <p:spPr>
            <a:xfrm>
              <a:off x="1395412" y="3838074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48B2C9-6BD1-E2B7-0709-7272D2081270}"/>
                </a:ext>
              </a:extLst>
            </p:cNvPr>
            <p:cNvSpPr/>
            <p:nvPr/>
          </p:nvSpPr>
          <p:spPr>
            <a:xfrm>
              <a:off x="1803900" y="3450889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4909FA-4D51-9930-C832-BE16FC0946F6}"/>
                </a:ext>
              </a:extLst>
            </p:cNvPr>
            <p:cNvSpPr/>
            <p:nvPr/>
          </p:nvSpPr>
          <p:spPr>
            <a:xfrm>
              <a:off x="1017005" y="3456903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47D9E5C-8B4E-F8BD-24EE-E96BEEFADFB5}"/>
              </a:ext>
            </a:extLst>
          </p:cNvPr>
          <p:cNvGrpSpPr/>
          <p:nvPr/>
        </p:nvGrpSpPr>
        <p:grpSpPr>
          <a:xfrm>
            <a:off x="11065322" y="1179777"/>
            <a:ext cx="561474" cy="545433"/>
            <a:chOff x="965200" y="3009900"/>
            <a:chExt cx="996950" cy="100263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FF3B6DF-9B05-B2AE-8249-5DC8D536CFF2}"/>
                </a:ext>
              </a:extLst>
            </p:cNvPr>
            <p:cNvSpPr/>
            <p:nvPr/>
          </p:nvSpPr>
          <p:spPr>
            <a:xfrm>
              <a:off x="965200" y="3009900"/>
              <a:ext cx="996950" cy="10026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B5D129C-84B9-CE3A-6BFD-CFAD83382E30}"/>
                </a:ext>
              </a:extLst>
            </p:cNvPr>
            <p:cNvSpPr/>
            <p:nvPr/>
          </p:nvSpPr>
          <p:spPr>
            <a:xfrm>
              <a:off x="1339850" y="3380873"/>
              <a:ext cx="234950" cy="26068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00D5934-5343-67E9-55F7-AEE6FC6B55EF}"/>
                </a:ext>
              </a:extLst>
            </p:cNvPr>
            <p:cNvSpPr/>
            <p:nvPr/>
          </p:nvSpPr>
          <p:spPr>
            <a:xfrm>
              <a:off x="1401762" y="3074737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BACF350-6540-8B6D-FB3D-37E7686A81EE}"/>
                </a:ext>
              </a:extLst>
            </p:cNvPr>
            <p:cNvSpPr/>
            <p:nvPr/>
          </p:nvSpPr>
          <p:spPr>
            <a:xfrm>
              <a:off x="1395412" y="3838074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2EEB644-D199-AE9D-8FBD-87291F91A9FF}"/>
                </a:ext>
              </a:extLst>
            </p:cNvPr>
            <p:cNvSpPr/>
            <p:nvPr/>
          </p:nvSpPr>
          <p:spPr>
            <a:xfrm>
              <a:off x="1803900" y="3450889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49EEEDB-D1D3-500B-A0F2-4072BE57319A}"/>
                </a:ext>
              </a:extLst>
            </p:cNvPr>
            <p:cNvSpPr/>
            <p:nvPr/>
          </p:nvSpPr>
          <p:spPr>
            <a:xfrm>
              <a:off x="1017005" y="3456903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A6B29A6-FC16-C3C5-7A3E-F9D2D68418F2}"/>
              </a:ext>
            </a:extLst>
          </p:cNvPr>
          <p:cNvGrpSpPr/>
          <p:nvPr/>
        </p:nvGrpSpPr>
        <p:grpSpPr>
          <a:xfrm>
            <a:off x="11072476" y="1840379"/>
            <a:ext cx="561474" cy="545433"/>
            <a:chOff x="965200" y="3009900"/>
            <a:chExt cx="996950" cy="1002631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0FE99E6-AED2-A386-E977-F6E067C19EFB}"/>
                </a:ext>
              </a:extLst>
            </p:cNvPr>
            <p:cNvSpPr/>
            <p:nvPr/>
          </p:nvSpPr>
          <p:spPr>
            <a:xfrm>
              <a:off x="965200" y="3009900"/>
              <a:ext cx="996950" cy="10026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BED8BD3-086D-243E-1454-F9BC022DBEFC}"/>
                </a:ext>
              </a:extLst>
            </p:cNvPr>
            <p:cNvSpPr/>
            <p:nvPr/>
          </p:nvSpPr>
          <p:spPr>
            <a:xfrm>
              <a:off x="1339850" y="3380873"/>
              <a:ext cx="234950" cy="26068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0C346E0-E80A-C044-5096-70E6C1B2E5EB}"/>
                </a:ext>
              </a:extLst>
            </p:cNvPr>
            <p:cNvSpPr/>
            <p:nvPr/>
          </p:nvSpPr>
          <p:spPr>
            <a:xfrm>
              <a:off x="1401762" y="3074737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107D77E-52E1-3EBD-0185-B72EFFD8E55A}"/>
                </a:ext>
              </a:extLst>
            </p:cNvPr>
            <p:cNvSpPr/>
            <p:nvPr/>
          </p:nvSpPr>
          <p:spPr>
            <a:xfrm>
              <a:off x="1395412" y="3838074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CC3BDC7-4AD0-73AE-2C9E-15E04DEAB5D3}"/>
                </a:ext>
              </a:extLst>
            </p:cNvPr>
            <p:cNvSpPr/>
            <p:nvPr/>
          </p:nvSpPr>
          <p:spPr>
            <a:xfrm>
              <a:off x="1803900" y="3450889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C13F790-1A49-988A-B03A-AF7C529BE6DB}"/>
                </a:ext>
              </a:extLst>
            </p:cNvPr>
            <p:cNvSpPr/>
            <p:nvPr/>
          </p:nvSpPr>
          <p:spPr>
            <a:xfrm>
              <a:off x="1017005" y="3456903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54519E0-2D12-0048-8DC3-8702BFB0427C}"/>
              </a:ext>
            </a:extLst>
          </p:cNvPr>
          <p:cNvGrpSpPr/>
          <p:nvPr/>
        </p:nvGrpSpPr>
        <p:grpSpPr>
          <a:xfrm>
            <a:off x="11058734" y="4269702"/>
            <a:ext cx="561474" cy="545433"/>
            <a:chOff x="965200" y="3009900"/>
            <a:chExt cx="996950" cy="1002631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FE4A3DB-743F-23EA-5D01-EF5660A13CEC}"/>
                </a:ext>
              </a:extLst>
            </p:cNvPr>
            <p:cNvSpPr/>
            <p:nvPr/>
          </p:nvSpPr>
          <p:spPr>
            <a:xfrm>
              <a:off x="965200" y="3009900"/>
              <a:ext cx="996950" cy="10026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DAE8600-B00A-B25B-1E70-3BE77EEFBAB3}"/>
                </a:ext>
              </a:extLst>
            </p:cNvPr>
            <p:cNvSpPr/>
            <p:nvPr/>
          </p:nvSpPr>
          <p:spPr>
            <a:xfrm>
              <a:off x="1339850" y="3380873"/>
              <a:ext cx="234950" cy="26068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1825AA0-F78D-9713-47E3-2F0777346127}"/>
                </a:ext>
              </a:extLst>
            </p:cNvPr>
            <p:cNvSpPr/>
            <p:nvPr/>
          </p:nvSpPr>
          <p:spPr>
            <a:xfrm>
              <a:off x="1401762" y="3074737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C244AF0-2959-37B5-7EFA-B683AB9D8221}"/>
                </a:ext>
              </a:extLst>
            </p:cNvPr>
            <p:cNvSpPr/>
            <p:nvPr/>
          </p:nvSpPr>
          <p:spPr>
            <a:xfrm>
              <a:off x="1395412" y="3838074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6F2BF7F-C126-38D1-0410-28B423B201E0}"/>
                </a:ext>
              </a:extLst>
            </p:cNvPr>
            <p:cNvSpPr/>
            <p:nvPr/>
          </p:nvSpPr>
          <p:spPr>
            <a:xfrm>
              <a:off x="1803900" y="3450889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E967584-6202-03B8-888F-F8BF9DC08BAD}"/>
                </a:ext>
              </a:extLst>
            </p:cNvPr>
            <p:cNvSpPr/>
            <p:nvPr/>
          </p:nvSpPr>
          <p:spPr>
            <a:xfrm>
              <a:off x="1017005" y="3456903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0F8E43C-EAC0-892B-3F1D-043C1FFF6B77}"/>
              </a:ext>
            </a:extLst>
          </p:cNvPr>
          <p:cNvGrpSpPr/>
          <p:nvPr/>
        </p:nvGrpSpPr>
        <p:grpSpPr>
          <a:xfrm>
            <a:off x="6829669" y="796636"/>
            <a:ext cx="1792002" cy="782118"/>
            <a:chOff x="5759450" y="330200"/>
            <a:chExt cx="2197434" cy="953168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E205B40-A669-1ED4-EB0B-EE64963D9B4D}"/>
                </a:ext>
              </a:extLst>
            </p:cNvPr>
            <p:cNvSpPr/>
            <p:nvPr/>
          </p:nvSpPr>
          <p:spPr>
            <a:xfrm>
              <a:off x="5759450" y="330200"/>
              <a:ext cx="2197434" cy="953168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CA9CFE9-A79E-F617-196A-B17D54689007}"/>
                </a:ext>
              </a:extLst>
            </p:cNvPr>
            <p:cNvSpPr/>
            <p:nvPr/>
          </p:nvSpPr>
          <p:spPr>
            <a:xfrm>
              <a:off x="5917531" y="449996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D66FA0B-B97A-1AD3-7802-8810C3ABDB8C}"/>
                </a:ext>
              </a:extLst>
            </p:cNvPr>
            <p:cNvSpPr/>
            <p:nvPr/>
          </p:nvSpPr>
          <p:spPr>
            <a:xfrm>
              <a:off x="6304673" y="453342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E0B3835-1227-4F19-9A0A-A07347788676}"/>
                </a:ext>
              </a:extLst>
            </p:cNvPr>
            <p:cNvSpPr/>
            <p:nvPr/>
          </p:nvSpPr>
          <p:spPr>
            <a:xfrm>
              <a:off x="6709530" y="455589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0F2CFA5-9B0B-8B18-952E-E7B50A0C8831}"/>
                </a:ext>
              </a:extLst>
            </p:cNvPr>
            <p:cNvSpPr/>
            <p:nvPr/>
          </p:nvSpPr>
          <p:spPr>
            <a:xfrm>
              <a:off x="7096672" y="455589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23A07E1E-69D1-ED96-E561-BF3C927DA641}"/>
                </a:ext>
              </a:extLst>
            </p:cNvPr>
            <p:cNvSpPr/>
            <p:nvPr/>
          </p:nvSpPr>
          <p:spPr>
            <a:xfrm>
              <a:off x="7483726" y="455589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609C23F-2962-2B55-72CE-A335B7747C20}"/>
                </a:ext>
              </a:extLst>
            </p:cNvPr>
            <p:cNvSpPr/>
            <p:nvPr/>
          </p:nvSpPr>
          <p:spPr>
            <a:xfrm>
              <a:off x="5917531" y="866300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3337233-3DE0-588B-D5E2-668876268D1A}"/>
                </a:ext>
              </a:extLst>
            </p:cNvPr>
            <p:cNvSpPr/>
            <p:nvPr/>
          </p:nvSpPr>
          <p:spPr>
            <a:xfrm>
              <a:off x="6304673" y="869646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2EC998D-A0E1-D493-FEFA-88D2A58CAAF2}"/>
                </a:ext>
              </a:extLst>
            </p:cNvPr>
            <p:cNvSpPr/>
            <p:nvPr/>
          </p:nvSpPr>
          <p:spPr>
            <a:xfrm>
              <a:off x="6709530" y="871893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6253B84A-3897-5BC8-2883-03389021175F}"/>
                </a:ext>
              </a:extLst>
            </p:cNvPr>
            <p:cNvSpPr/>
            <p:nvPr/>
          </p:nvSpPr>
          <p:spPr>
            <a:xfrm>
              <a:off x="7096672" y="871893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DDC3864-A1B3-A7CA-09F7-67E4BF81C7DB}"/>
                </a:ext>
              </a:extLst>
            </p:cNvPr>
            <p:cNvSpPr/>
            <p:nvPr/>
          </p:nvSpPr>
          <p:spPr>
            <a:xfrm>
              <a:off x="7483726" y="871893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478B1CB4-C988-EF60-BDB7-19A4B67707D2}"/>
              </a:ext>
            </a:extLst>
          </p:cNvPr>
          <p:cNvGrpSpPr/>
          <p:nvPr/>
        </p:nvGrpSpPr>
        <p:grpSpPr>
          <a:xfrm>
            <a:off x="2680578" y="916212"/>
            <a:ext cx="1958879" cy="609708"/>
            <a:chOff x="2233671" y="700974"/>
            <a:chExt cx="2880500" cy="89656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23AB893-F693-1F06-09D1-E607C9B325BB}"/>
                </a:ext>
              </a:extLst>
            </p:cNvPr>
            <p:cNvSpPr/>
            <p:nvPr/>
          </p:nvSpPr>
          <p:spPr>
            <a:xfrm>
              <a:off x="2581177" y="751539"/>
              <a:ext cx="2245896" cy="839343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A703BCC-8D52-75D7-0B4C-9A819909F0B3}"/>
                </a:ext>
              </a:extLst>
            </p:cNvPr>
            <p:cNvSpPr/>
            <p:nvPr/>
          </p:nvSpPr>
          <p:spPr>
            <a:xfrm>
              <a:off x="4881382" y="816634"/>
              <a:ext cx="232789" cy="2398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B67B5595-C37F-A90F-49A1-DDC4EE0A9AEE}"/>
                </a:ext>
              </a:extLst>
            </p:cNvPr>
            <p:cNvSpPr/>
            <p:nvPr/>
          </p:nvSpPr>
          <p:spPr>
            <a:xfrm>
              <a:off x="4881382" y="1289975"/>
              <a:ext cx="232789" cy="2398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E36513E-2432-5CDE-7D2E-69E1CC3D63D0}"/>
                </a:ext>
              </a:extLst>
            </p:cNvPr>
            <p:cNvSpPr/>
            <p:nvPr/>
          </p:nvSpPr>
          <p:spPr>
            <a:xfrm>
              <a:off x="2233671" y="1304491"/>
              <a:ext cx="232789" cy="2398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46B488B-889A-D602-5889-6FA24A2691A1}"/>
                </a:ext>
              </a:extLst>
            </p:cNvPr>
            <p:cNvSpPr/>
            <p:nvPr/>
          </p:nvSpPr>
          <p:spPr>
            <a:xfrm>
              <a:off x="2235631" y="816633"/>
              <a:ext cx="232789" cy="2398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B725FB4-53CC-4BA8-1AD4-A657DF067F15}"/>
                </a:ext>
              </a:extLst>
            </p:cNvPr>
            <p:cNvSpPr txBox="1"/>
            <p:nvPr/>
          </p:nvSpPr>
          <p:spPr>
            <a:xfrm>
              <a:off x="4257372" y="1222308"/>
              <a:ext cx="685508" cy="375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GND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B9F3BD2-26E1-4C13-1A5F-C13C2D4A94D6}"/>
                </a:ext>
              </a:extLst>
            </p:cNvPr>
            <p:cNvSpPr txBox="1"/>
            <p:nvPr/>
          </p:nvSpPr>
          <p:spPr>
            <a:xfrm>
              <a:off x="4275746" y="719101"/>
              <a:ext cx="645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VCC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A02C3F6-1D72-F8FD-E9B2-0C662B5F773B}"/>
                </a:ext>
              </a:extLst>
            </p:cNvPr>
            <p:cNvSpPr txBox="1"/>
            <p:nvPr/>
          </p:nvSpPr>
          <p:spPr>
            <a:xfrm>
              <a:off x="2560743" y="1221551"/>
              <a:ext cx="633714" cy="362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AC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9564449-E8FB-8B9A-4684-5ABD69D5F225}"/>
                </a:ext>
              </a:extLst>
            </p:cNvPr>
            <p:cNvSpPr txBox="1"/>
            <p:nvPr/>
          </p:nvSpPr>
          <p:spPr>
            <a:xfrm>
              <a:off x="2560743" y="700974"/>
              <a:ext cx="690429" cy="362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AC</a:t>
              </a:r>
            </a:p>
          </p:txBody>
        </p:sp>
      </p:grp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64E8424-D874-F311-9B81-DC22EA07C925}"/>
              </a:ext>
            </a:extLst>
          </p:cNvPr>
          <p:cNvCxnSpPr>
            <a:cxnSpLocks/>
            <a:stCxn id="64" idx="6"/>
            <a:endCxn id="57" idx="7"/>
          </p:cNvCxnSpPr>
          <p:nvPr/>
        </p:nvCxnSpPr>
        <p:spPr>
          <a:xfrm flipH="1" flipV="1">
            <a:off x="966566" y="5178871"/>
            <a:ext cx="6636" cy="712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1B31AA3-8A3D-851F-AADF-167362C5FD5D}"/>
              </a:ext>
            </a:extLst>
          </p:cNvPr>
          <p:cNvCxnSpPr>
            <a:cxnSpLocks/>
            <a:stCxn id="65" idx="0"/>
            <a:endCxn id="58" idx="2"/>
          </p:cNvCxnSpPr>
          <p:nvPr/>
        </p:nvCxnSpPr>
        <p:spPr>
          <a:xfrm flipH="1" flipV="1">
            <a:off x="463869" y="5205347"/>
            <a:ext cx="31292" cy="656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F3327AA-837B-BB83-695E-C1247098D22B}"/>
              </a:ext>
            </a:extLst>
          </p:cNvPr>
          <p:cNvCxnSpPr>
            <a:stCxn id="50" idx="6"/>
            <a:endCxn id="57" idx="0"/>
          </p:cNvCxnSpPr>
          <p:nvPr/>
        </p:nvCxnSpPr>
        <p:spPr>
          <a:xfrm flipH="1">
            <a:off x="941911" y="1381588"/>
            <a:ext cx="89125" cy="3787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B06A2C7-3A66-9005-3882-353A49C7E122}"/>
              </a:ext>
            </a:extLst>
          </p:cNvPr>
          <p:cNvCxnSpPr>
            <a:stCxn id="51" idx="0"/>
            <a:endCxn id="58" idx="0"/>
          </p:cNvCxnSpPr>
          <p:nvPr/>
        </p:nvCxnSpPr>
        <p:spPr>
          <a:xfrm flipH="1">
            <a:off x="463869" y="1352042"/>
            <a:ext cx="89126" cy="385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057AC61-FC33-8CC9-F3FB-3232026BB3EB}"/>
              </a:ext>
            </a:extLst>
          </p:cNvPr>
          <p:cNvCxnSpPr>
            <a:stCxn id="62" idx="4"/>
            <a:endCxn id="56" idx="1"/>
          </p:cNvCxnSpPr>
          <p:nvPr/>
        </p:nvCxnSpPr>
        <p:spPr>
          <a:xfrm flipV="1">
            <a:off x="711853" y="5379888"/>
            <a:ext cx="1" cy="339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E5A79F4-126F-1AD6-08AD-D950D33E7D2D}"/>
              </a:ext>
            </a:extLst>
          </p:cNvPr>
          <p:cNvCxnSpPr>
            <a:stCxn id="55" idx="0"/>
            <a:endCxn id="49" idx="0"/>
          </p:cNvCxnSpPr>
          <p:nvPr/>
        </p:nvCxnSpPr>
        <p:spPr>
          <a:xfrm flipV="1">
            <a:off x="715430" y="1559400"/>
            <a:ext cx="50681" cy="3405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03D6477-1D4B-4AFD-F805-45EED4C167E9}"/>
              </a:ext>
            </a:extLst>
          </p:cNvPr>
          <p:cNvCxnSpPr>
            <a:cxnSpLocks/>
            <a:stCxn id="50" idx="0"/>
            <a:endCxn id="36" idx="0"/>
          </p:cNvCxnSpPr>
          <p:nvPr/>
        </p:nvCxnSpPr>
        <p:spPr>
          <a:xfrm flipV="1">
            <a:off x="996168" y="639949"/>
            <a:ext cx="0" cy="708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0672071-994F-F44B-8408-17308F435E51}"/>
              </a:ext>
            </a:extLst>
          </p:cNvPr>
          <p:cNvCxnSpPr>
            <a:cxnSpLocks/>
            <a:stCxn id="51" idx="0"/>
            <a:endCxn id="37" idx="4"/>
          </p:cNvCxnSpPr>
          <p:nvPr/>
        </p:nvCxnSpPr>
        <p:spPr>
          <a:xfrm flipV="1">
            <a:off x="552995" y="708854"/>
            <a:ext cx="0" cy="643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C6823776-FF8D-BC0B-602F-285D455AE191}"/>
              </a:ext>
            </a:extLst>
          </p:cNvPr>
          <p:cNvCxnSpPr>
            <a:cxnSpLocks/>
            <a:stCxn id="48" idx="4"/>
            <a:endCxn id="35" idx="4"/>
          </p:cNvCxnSpPr>
          <p:nvPr/>
        </p:nvCxnSpPr>
        <p:spPr>
          <a:xfrm flipH="1" flipV="1">
            <a:off x="766111" y="916212"/>
            <a:ext cx="3576" cy="293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9188D5E-A149-CB6A-EA2C-48A8E9F035DA}"/>
              </a:ext>
            </a:extLst>
          </p:cNvPr>
          <p:cNvCxnSpPr>
            <a:cxnSpLocks/>
            <a:stCxn id="86" idx="4"/>
            <a:endCxn id="93" idx="0"/>
          </p:cNvCxnSpPr>
          <p:nvPr/>
        </p:nvCxnSpPr>
        <p:spPr>
          <a:xfrm flipH="1">
            <a:off x="11129367" y="798997"/>
            <a:ext cx="3577" cy="623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99568A23-07E0-4304-ABF8-DAA174925297}"/>
              </a:ext>
            </a:extLst>
          </p:cNvPr>
          <p:cNvCxnSpPr>
            <a:cxnSpLocks/>
            <a:stCxn id="85" idx="4"/>
            <a:endCxn id="92" idx="0"/>
          </p:cNvCxnSpPr>
          <p:nvPr/>
        </p:nvCxnSpPr>
        <p:spPr>
          <a:xfrm flipH="1">
            <a:off x="11572540" y="795726"/>
            <a:ext cx="3577" cy="623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121D0AA-D982-DBC9-8740-0D928FFACD6F}"/>
              </a:ext>
            </a:extLst>
          </p:cNvPr>
          <p:cNvCxnSpPr>
            <a:stCxn id="93" idx="4"/>
            <a:endCxn id="100" idx="4"/>
          </p:cNvCxnSpPr>
          <p:nvPr/>
        </p:nvCxnSpPr>
        <p:spPr>
          <a:xfrm>
            <a:off x="11129367" y="1488581"/>
            <a:ext cx="7154" cy="660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390323F5-76B5-9AD6-240C-A87975039750}"/>
              </a:ext>
            </a:extLst>
          </p:cNvPr>
          <p:cNvCxnSpPr>
            <a:stCxn id="92" idx="4"/>
            <a:endCxn id="99" idx="0"/>
          </p:cNvCxnSpPr>
          <p:nvPr/>
        </p:nvCxnSpPr>
        <p:spPr>
          <a:xfrm>
            <a:off x="11572540" y="1485310"/>
            <a:ext cx="7154" cy="594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331E728-4337-916E-F2C0-47C177924956}"/>
              </a:ext>
            </a:extLst>
          </p:cNvPr>
          <p:cNvCxnSpPr>
            <a:stCxn id="84" idx="4"/>
            <a:endCxn id="90" idx="0"/>
          </p:cNvCxnSpPr>
          <p:nvPr/>
        </p:nvCxnSpPr>
        <p:spPr>
          <a:xfrm flipH="1">
            <a:off x="11346059" y="1006355"/>
            <a:ext cx="1" cy="208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A5AFAFE-1ABD-4B47-9E13-479278E254DB}"/>
              </a:ext>
            </a:extLst>
          </p:cNvPr>
          <p:cNvCxnSpPr>
            <a:stCxn id="91" idx="4"/>
            <a:endCxn id="97" idx="0"/>
          </p:cNvCxnSpPr>
          <p:nvPr/>
        </p:nvCxnSpPr>
        <p:spPr>
          <a:xfrm>
            <a:off x="11342483" y="1695939"/>
            <a:ext cx="10730" cy="179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CE536146-40B7-2DAD-F83A-FE3FCC47183C}"/>
              </a:ext>
            </a:extLst>
          </p:cNvPr>
          <p:cNvCxnSpPr>
            <a:stCxn id="100" idx="4"/>
            <a:endCxn id="107" idx="0"/>
          </p:cNvCxnSpPr>
          <p:nvPr/>
        </p:nvCxnSpPr>
        <p:spPr>
          <a:xfrm flipH="1">
            <a:off x="11122779" y="2149183"/>
            <a:ext cx="13742" cy="2363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B84C040-ED38-CAF9-3364-F177B21857DD}"/>
              </a:ext>
            </a:extLst>
          </p:cNvPr>
          <p:cNvCxnSpPr>
            <a:cxnSpLocks/>
            <a:stCxn id="99" idx="0"/>
            <a:endCxn id="106" idx="0"/>
          </p:cNvCxnSpPr>
          <p:nvPr/>
        </p:nvCxnSpPr>
        <p:spPr>
          <a:xfrm flipH="1">
            <a:off x="11565952" y="2080278"/>
            <a:ext cx="13742" cy="2429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FEF9E9F-85A5-CCF8-E735-83807F70EDC8}"/>
              </a:ext>
            </a:extLst>
          </p:cNvPr>
          <p:cNvCxnSpPr>
            <a:cxnSpLocks/>
            <a:stCxn id="98" idx="0"/>
            <a:endCxn id="104" idx="0"/>
          </p:cNvCxnSpPr>
          <p:nvPr/>
        </p:nvCxnSpPr>
        <p:spPr>
          <a:xfrm flipH="1">
            <a:off x="11339471" y="2290907"/>
            <a:ext cx="10166" cy="2014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56AF6D9-E562-47F5-7116-D673C163140B}"/>
              </a:ext>
            </a:extLst>
          </p:cNvPr>
          <p:cNvCxnSpPr>
            <a:cxnSpLocks/>
            <a:stCxn id="107" idx="4"/>
            <a:endCxn id="72" idx="0"/>
          </p:cNvCxnSpPr>
          <p:nvPr/>
        </p:nvCxnSpPr>
        <p:spPr>
          <a:xfrm>
            <a:off x="11122779" y="4578506"/>
            <a:ext cx="22965" cy="629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CB7362C0-A31F-000F-D888-94322CE8F56E}"/>
              </a:ext>
            </a:extLst>
          </p:cNvPr>
          <p:cNvCxnSpPr>
            <a:cxnSpLocks/>
            <a:stCxn id="106" idx="4"/>
            <a:endCxn id="71" idx="0"/>
          </p:cNvCxnSpPr>
          <p:nvPr/>
        </p:nvCxnSpPr>
        <p:spPr>
          <a:xfrm>
            <a:off x="11565952" y="4575235"/>
            <a:ext cx="22965" cy="629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C4E3828E-97A8-0224-59BD-EB419A6F1D6C}"/>
              </a:ext>
            </a:extLst>
          </p:cNvPr>
          <p:cNvCxnSpPr>
            <a:cxnSpLocks/>
            <a:stCxn id="105" idx="4"/>
            <a:endCxn id="69" idx="0"/>
          </p:cNvCxnSpPr>
          <p:nvPr/>
        </p:nvCxnSpPr>
        <p:spPr>
          <a:xfrm>
            <a:off x="11335895" y="4785864"/>
            <a:ext cx="26541" cy="214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C82396C1-6ACD-9A08-D200-82087DEFD74E}"/>
              </a:ext>
            </a:extLst>
          </p:cNvPr>
          <p:cNvCxnSpPr>
            <a:cxnSpLocks/>
            <a:stCxn id="71" idx="4"/>
            <a:endCxn id="78" idx="0"/>
          </p:cNvCxnSpPr>
          <p:nvPr/>
        </p:nvCxnSpPr>
        <p:spPr>
          <a:xfrm flipH="1">
            <a:off x="11585340" y="5270164"/>
            <a:ext cx="3577" cy="623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800611D-4B88-ADC9-7F88-3705794E5BDF}"/>
              </a:ext>
            </a:extLst>
          </p:cNvPr>
          <p:cNvCxnSpPr>
            <a:cxnSpLocks/>
            <a:stCxn id="72" idx="4"/>
            <a:endCxn id="79" idx="0"/>
          </p:cNvCxnSpPr>
          <p:nvPr/>
        </p:nvCxnSpPr>
        <p:spPr>
          <a:xfrm flipH="1">
            <a:off x="11142167" y="5273435"/>
            <a:ext cx="3577" cy="623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AA94A3DF-C7F8-326C-7F49-38E85EDA9CF4}"/>
              </a:ext>
            </a:extLst>
          </p:cNvPr>
          <p:cNvCxnSpPr>
            <a:stCxn id="70" idx="4"/>
            <a:endCxn id="76" idx="0"/>
          </p:cNvCxnSpPr>
          <p:nvPr/>
        </p:nvCxnSpPr>
        <p:spPr>
          <a:xfrm flipH="1">
            <a:off x="11358859" y="5480793"/>
            <a:ext cx="1" cy="208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Arrow: Down 203">
            <a:extLst>
              <a:ext uri="{FF2B5EF4-FFF2-40B4-BE49-F238E27FC236}">
                <a16:creationId xmlns:a16="http://schemas.microsoft.com/office/drawing/2014/main" id="{63E21C81-AE47-D7DB-C009-CF40FFE421B2}"/>
              </a:ext>
            </a:extLst>
          </p:cNvPr>
          <p:cNvSpPr/>
          <p:nvPr/>
        </p:nvSpPr>
        <p:spPr>
          <a:xfrm>
            <a:off x="673408" y="66425"/>
            <a:ext cx="188036" cy="292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Down 204">
            <a:extLst>
              <a:ext uri="{FF2B5EF4-FFF2-40B4-BE49-F238E27FC236}">
                <a16:creationId xmlns:a16="http://schemas.microsoft.com/office/drawing/2014/main" id="{57B0D643-6CB8-9092-BC49-4949E7AB17B9}"/>
              </a:ext>
            </a:extLst>
          </p:cNvPr>
          <p:cNvSpPr/>
          <p:nvPr/>
        </p:nvSpPr>
        <p:spPr>
          <a:xfrm rot="10800000">
            <a:off x="11269733" y="6300553"/>
            <a:ext cx="188036" cy="292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6B29783C-2B16-2614-FCA8-AE57988DB221}"/>
              </a:ext>
            </a:extLst>
          </p:cNvPr>
          <p:cNvSpPr/>
          <p:nvPr/>
        </p:nvSpPr>
        <p:spPr>
          <a:xfrm>
            <a:off x="4288661" y="4300925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2260C8BE-C301-979A-C8B9-6A79D84274AC}"/>
              </a:ext>
            </a:extLst>
          </p:cNvPr>
          <p:cNvSpPr/>
          <p:nvPr/>
        </p:nvSpPr>
        <p:spPr>
          <a:xfrm>
            <a:off x="4288156" y="4620126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2D742368-4027-5521-B8A2-73084C8DBFEB}"/>
              </a:ext>
            </a:extLst>
          </p:cNvPr>
          <p:cNvSpPr/>
          <p:nvPr/>
        </p:nvSpPr>
        <p:spPr>
          <a:xfrm>
            <a:off x="4612858" y="4620126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E9EA3B2-DA9F-4F98-7FF4-E7E33C84A410}"/>
              </a:ext>
            </a:extLst>
          </p:cNvPr>
          <p:cNvSpPr/>
          <p:nvPr/>
        </p:nvSpPr>
        <p:spPr>
          <a:xfrm>
            <a:off x="4610802" y="4304735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49AA4BFE-16DE-D660-59FC-DB3B93F738A6}"/>
              </a:ext>
            </a:extLst>
          </p:cNvPr>
          <p:cNvSpPr/>
          <p:nvPr/>
        </p:nvSpPr>
        <p:spPr>
          <a:xfrm>
            <a:off x="5628916" y="4300925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5B1CA6BF-E148-264D-3817-008CF9EC0B92}"/>
              </a:ext>
            </a:extLst>
          </p:cNvPr>
          <p:cNvSpPr/>
          <p:nvPr/>
        </p:nvSpPr>
        <p:spPr>
          <a:xfrm>
            <a:off x="5628411" y="4620126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D8C6BB86-F107-4CA5-CA45-5E92363E48F6}"/>
              </a:ext>
            </a:extLst>
          </p:cNvPr>
          <p:cNvSpPr/>
          <p:nvPr/>
        </p:nvSpPr>
        <p:spPr>
          <a:xfrm>
            <a:off x="5953113" y="4620126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3F72999A-B6BE-9577-A930-4F82555A2ADB}"/>
              </a:ext>
            </a:extLst>
          </p:cNvPr>
          <p:cNvSpPr/>
          <p:nvPr/>
        </p:nvSpPr>
        <p:spPr>
          <a:xfrm>
            <a:off x="5951057" y="4304735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B8EBB6FD-8CC4-CF9D-DE0A-F9880703514E}"/>
              </a:ext>
            </a:extLst>
          </p:cNvPr>
          <p:cNvSpPr/>
          <p:nvPr/>
        </p:nvSpPr>
        <p:spPr>
          <a:xfrm>
            <a:off x="5634704" y="5393794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9F28C26F-EB4A-047F-13C1-96C8FB40BB34}"/>
              </a:ext>
            </a:extLst>
          </p:cNvPr>
          <p:cNvSpPr/>
          <p:nvPr/>
        </p:nvSpPr>
        <p:spPr>
          <a:xfrm>
            <a:off x="5634199" y="5712995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C721B07-125B-1169-3BB1-C47E4EE95943}"/>
              </a:ext>
            </a:extLst>
          </p:cNvPr>
          <p:cNvSpPr/>
          <p:nvPr/>
        </p:nvSpPr>
        <p:spPr>
          <a:xfrm>
            <a:off x="5958901" y="5712995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F6EBDCA4-43AD-07D3-AD57-D969752681CC}"/>
              </a:ext>
            </a:extLst>
          </p:cNvPr>
          <p:cNvSpPr/>
          <p:nvPr/>
        </p:nvSpPr>
        <p:spPr>
          <a:xfrm>
            <a:off x="5956845" y="5397604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65F98BF7-BE7D-5A60-F9A6-B3A9C66033DD}"/>
              </a:ext>
            </a:extLst>
          </p:cNvPr>
          <p:cNvSpPr/>
          <p:nvPr/>
        </p:nvSpPr>
        <p:spPr>
          <a:xfrm>
            <a:off x="5607182" y="3217196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4A94D2D-1A5F-18CA-777C-F0DB00408F9D}"/>
              </a:ext>
            </a:extLst>
          </p:cNvPr>
          <p:cNvSpPr/>
          <p:nvPr/>
        </p:nvSpPr>
        <p:spPr>
          <a:xfrm>
            <a:off x="5606677" y="3536397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BC480A5-EFD7-0D17-0B13-D70CEB4FEC82}"/>
              </a:ext>
            </a:extLst>
          </p:cNvPr>
          <p:cNvSpPr/>
          <p:nvPr/>
        </p:nvSpPr>
        <p:spPr>
          <a:xfrm>
            <a:off x="5931379" y="3536397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6568F1DD-F99A-705F-EA43-8156E113E1A8}"/>
              </a:ext>
            </a:extLst>
          </p:cNvPr>
          <p:cNvSpPr/>
          <p:nvPr/>
        </p:nvSpPr>
        <p:spPr>
          <a:xfrm>
            <a:off x="5929323" y="3221006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601C6BD0-4941-3CD5-3851-EF9A04B4B822}"/>
              </a:ext>
            </a:extLst>
          </p:cNvPr>
          <p:cNvSpPr/>
          <p:nvPr/>
        </p:nvSpPr>
        <p:spPr>
          <a:xfrm>
            <a:off x="6863543" y="3693330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31958143-D8F3-F7AB-0FA4-616B6067CAB1}"/>
              </a:ext>
            </a:extLst>
          </p:cNvPr>
          <p:cNvSpPr/>
          <p:nvPr/>
        </p:nvSpPr>
        <p:spPr>
          <a:xfrm>
            <a:off x="6863038" y="4012531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9530BF37-11AF-C33A-7E2D-6E04A3782135}"/>
              </a:ext>
            </a:extLst>
          </p:cNvPr>
          <p:cNvSpPr/>
          <p:nvPr/>
        </p:nvSpPr>
        <p:spPr>
          <a:xfrm>
            <a:off x="7187740" y="4012531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1D7704B7-F6B9-82CF-BB2C-382D3E121D9B}"/>
              </a:ext>
            </a:extLst>
          </p:cNvPr>
          <p:cNvSpPr/>
          <p:nvPr/>
        </p:nvSpPr>
        <p:spPr>
          <a:xfrm>
            <a:off x="7185684" y="3697140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E228E46E-869D-5156-F04C-9E7ACD2EDA20}"/>
              </a:ext>
            </a:extLst>
          </p:cNvPr>
          <p:cNvSpPr/>
          <p:nvPr/>
        </p:nvSpPr>
        <p:spPr>
          <a:xfrm>
            <a:off x="6850985" y="4784734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C6F52F14-0DBD-DA1A-41C9-5E28A62BBA45}"/>
              </a:ext>
            </a:extLst>
          </p:cNvPr>
          <p:cNvSpPr/>
          <p:nvPr/>
        </p:nvSpPr>
        <p:spPr>
          <a:xfrm>
            <a:off x="6850480" y="5103935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D39632A1-25E1-DBFD-800D-A5F07FAE312E}"/>
              </a:ext>
            </a:extLst>
          </p:cNvPr>
          <p:cNvSpPr/>
          <p:nvPr/>
        </p:nvSpPr>
        <p:spPr>
          <a:xfrm>
            <a:off x="7175182" y="5103935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BCE90313-6D95-C80A-35DB-FA27BCD0EC67}"/>
              </a:ext>
            </a:extLst>
          </p:cNvPr>
          <p:cNvSpPr/>
          <p:nvPr/>
        </p:nvSpPr>
        <p:spPr>
          <a:xfrm>
            <a:off x="7173126" y="4788544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976D023-E8B5-1D67-A36E-BCD8A32EBBA5}"/>
              </a:ext>
            </a:extLst>
          </p:cNvPr>
          <p:cNvSpPr/>
          <p:nvPr/>
        </p:nvSpPr>
        <p:spPr>
          <a:xfrm>
            <a:off x="3955060" y="43999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CD084EB9-FCB2-8B64-78AA-D2C0AEA723B0}"/>
              </a:ext>
            </a:extLst>
          </p:cNvPr>
          <p:cNvSpPr/>
          <p:nvPr/>
        </p:nvSpPr>
        <p:spPr>
          <a:xfrm>
            <a:off x="3957623" y="45295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452E7E8C-A6C8-C4EE-E710-2E833C23DC74}"/>
              </a:ext>
            </a:extLst>
          </p:cNvPr>
          <p:cNvSpPr/>
          <p:nvPr/>
        </p:nvSpPr>
        <p:spPr>
          <a:xfrm>
            <a:off x="5371298" y="43325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5306B3A-CC63-723A-3567-B317FB35E11D}"/>
              </a:ext>
            </a:extLst>
          </p:cNvPr>
          <p:cNvSpPr/>
          <p:nvPr/>
        </p:nvSpPr>
        <p:spPr>
          <a:xfrm>
            <a:off x="5373861" y="446207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794FD2C4-0571-DA44-DF83-ABCD8CB53B38}"/>
              </a:ext>
            </a:extLst>
          </p:cNvPr>
          <p:cNvSpPr/>
          <p:nvPr/>
        </p:nvSpPr>
        <p:spPr>
          <a:xfrm>
            <a:off x="5368947" y="33259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5DAD4F48-5EBD-51E2-7365-FE90F8BA9B97}"/>
              </a:ext>
            </a:extLst>
          </p:cNvPr>
          <p:cNvSpPr/>
          <p:nvPr/>
        </p:nvSpPr>
        <p:spPr>
          <a:xfrm>
            <a:off x="5371510" y="345547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31E4EA4A-E997-95BB-896F-617439F31498}"/>
              </a:ext>
            </a:extLst>
          </p:cNvPr>
          <p:cNvSpPr/>
          <p:nvPr/>
        </p:nvSpPr>
        <p:spPr>
          <a:xfrm>
            <a:off x="6540849" y="37908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DE5A5F54-3996-C715-51B8-66726D38FC85}"/>
              </a:ext>
            </a:extLst>
          </p:cNvPr>
          <p:cNvSpPr/>
          <p:nvPr/>
        </p:nvSpPr>
        <p:spPr>
          <a:xfrm>
            <a:off x="6543412" y="39203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D3CA198-F0EB-79BC-2821-B56750B8CAA0}"/>
              </a:ext>
            </a:extLst>
          </p:cNvPr>
          <p:cNvSpPr/>
          <p:nvPr/>
        </p:nvSpPr>
        <p:spPr>
          <a:xfrm>
            <a:off x="6563022" y="488397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F5AE360-2D3E-25C4-5750-30EBB5BA6B4A}"/>
              </a:ext>
            </a:extLst>
          </p:cNvPr>
          <p:cNvSpPr/>
          <p:nvPr/>
        </p:nvSpPr>
        <p:spPr>
          <a:xfrm>
            <a:off x="6565585" y="501351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94EAE10C-C05D-99B3-DE76-CF62071CD8DC}"/>
              </a:ext>
            </a:extLst>
          </p:cNvPr>
          <p:cNvSpPr/>
          <p:nvPr/>
        </p:nvSpPr>
        <p:spPr>
          <a:xfrm>
            <a:off x="5294357" y="550219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FE88F6BA-B06C-C1BC-23B1-C40B8E8DE3F7}"/>
              </a:ext>
            </a:extLst>
          </p:cNvPr>
          <p:cNvSpPr/>
          <p:nvPr/>
        </p:nvSpPr>
        <p:spPr>
          <a:xfrm>
            <a:off x="5296920" y="563173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F698E141-21C1-3CA3-9D5D-94B6EACF7488}"/>
              </a:ext>
            </a:extLst>
          </p:cNvPr>
          <p:cNvSpPr/>
          <p:nvPr/>
        </p:nvSpPr>
        <p:spPr>
          <a:xfrm>
            <a:off x="4833345" y="43999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9C98B1E6-457C-57F0-35C4-7658D2698A79}"/>
              </a:ext>
            </a:extLst>
          </p:cNvPr>
          <p:cNvSpPr/>
          <p:nvPr/>
        </p:nvSpPr>
        <p:spPr>
          <a:xfrm>
            <a:off x="5216986" y="43999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9424CA9B-8D64-0FDC-E2C2-EE253372D588}"/>
              </a:ext>
            </a:extLst>
          </p:cNvPr>
          <p:cNvSpPr/>
          <p:nvPr/>
        </p:nvSpPr>
        <p:spPr>
          <a:xfrm>
            <a:off x="6343313" y="43999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8DA29FE8-E827-E59C-7B6A-2BD91BF74CE6}"/>
              </a:ext>
            </a:extLst>
          </p:cNvPr>
          <p:cNvSpPr/>
          <p:nvPr/>
        </p:nvSpPr>
        <p:spPr>
          <a:xfrm>
            <a:off x="6719092" y="43999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3BF460DD-93A1-53C9-3B2D-32E27550C795}"/>
              </a:ext>
            </a:extLst>
          </p:cNvPr>
          <p:cNvSpPr/>
          <p:nvPr/>
        </p:nvSpPr>
        <p:spPr>
          <a:xfrm>
            <a:off x="6348075" y="324922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E1BF07B8-4C52-EBBD-84CA-2770D5B43CAE}"/>
              </a:ext>
            </a:extLst>
          </p:cNvPr>
          <p:cNvSpPr/>
          <p:nvPr/>
        </p:nvSpPr>
        <p:spPr>
          <a:xfrm>
            <a:off x="6709767" y="32528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0C41B49-881B-EDDC-D1ED-5D686A5B298A}"/>
              </a:ext>
            </a:extLst>
          </p:cNvPr>
          <p:cNvSpPr/>
          <p:nvPr/>
        </p:nvSpPr>
        <p:spPr>
          <a:xfrm>
            <a:off x="6719092" y="548359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9CCD873D-7ED4-0353-3AB8-8CDD78086298}"/>
              </a:ext>
            </a:extLst>
          </p:cNvPr>
          <p:cNvSpPr/>
          <p:nvPr/>
        </p:nvSpPr>
        <p:spPr>
          <a:xfrm>
            <a:off x="6343313" y="54927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4682B8E6-FAB1-83C0-9B2B-566A32FABFB5}"/>
              </a:ext>
            </a:extLst>
          </p:cNvPr>
          <p:cNvSpPr/>
          <p:nvPr/>
        </p:nvSpPr>
        <p:spPr>
          <a:xfrm>
            <a:off x="7929861" y="49501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5C428B8-3EDD-BF31-079F-45D0B0AE2A94}"/>
              </a:ext>
            </a:extLst>
          </p:cNvPr>
          <p:cNvSpPr/>
          <p:nvPr/>
        </p:nvSpPr>
        <p:spPr>
          <a:xfrm>
            <a:off x="8294972" y="49501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084E4D7-E75B-4A33-F623-B6A256980575}"/>
              </a:ext>
            </a:extLst>
          </p:cNvPr>
          <p:cNvSpPr/>
          <p:nvPr/>
        </p:nvSpPr>
        <p:spPr>
          <a:xfrm>
            <a:off x="7929861" y="38178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4C449CD3-5A0C-E53D-2271-2378591EFE70}"/>
              </a:ext>
            </a:extLst>
          </p:cNvPr>
          <p:cNvSpPr/>
          <p:nvPr/>
        </p:nvSpPr>
        <p:spPr>
          <a:xfrm>
            <a:off x="8306982" y="38152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24223585-730A-8843-A20F-700397306750}"/>
              </a:ext>
            </a:extLst>
          </p:cNvPr>
          <p:cNvCxnSpPr>
            <a:stCxn id="232" idx="6"/>
            <a:endCxn id="208" idx="2"/>
          </p:cNvCxnSpPr>
          <p:nvPr/>
        </p:nvCxnSpPr>
        <p:spPr>
          <a:xfrm flipV="1">
            <a:off x="4000779" y="4328160"/>
            <a:ext cx="287882" cy="94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A7B2D63F-9E08-609F-67F0-84351ED25136}"/>
              </a:ext>
            </a:extLst>
          </p:cNvPr>
          <p:cNvCxnSpPr>
            <a:stCxn id="233" idx="6"/>
            <a:endCxn id="209" idx="6"/>
          </p:cNvCxnSpPr>
          <p:nvPr/>
        </p:nvCxnSpPr>
        <p:spPr>
          <a:xfrm>
            <a:off x="4003342" y="4552376"/>
            <a:ext cx="284814" cy="9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184C42E-1703-6BF0-A2B1-CC19F1BE0C62}"/>
              </a:ext>
            </a:extLst>
          </p:cNvPr>
          <p:cNvCxnSpPr>
            <a:stCxn id="211" idx="6"/>
            <a:endCxn id="244" idx="2"/>
          </p:cNvCxnSpPr>
          <p:nvPr/>
        </p:nvCxnSpPr>
        <p:spPr>
          <a:xfrm>
            <a:off x="4656521" y="4331970"/>
            <a:ext cx="176824" cy="90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6723E1FD-8BDD-A96D-0CBC-09A282D79818}"/>
              </a:ext>
            </a:extLst>
          </p:cNvPr>
          <p:cNvCxnSpPr>
            <a:stCxn id="242" idx="6"/>
            <a:endCxn id="216" idx="2"/>
          </p:cNvCxnSpPr>
          <p:nvPr/>
        </p:nvCxnSpPr>
        <p:spPr>
          <a:xfrm flipV="1">
            <a:off x="5340076" y="5421029"/>
            <a:ext cx="294628" cy="104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1481D9ED-D3D5-DA5E-AA69-1259DD2DA277}"/>
              </a:ext>
            </a:extLst>
          </p:cNvPr>
          <p:cNvCxnSpPr>
            <a:stCxn id="243" idx="6"/>
            <a:endCxn id="8" idx="3"/>
          </p:cNvCxnSpPr>
          <p:nvPr/>
        </p:nvCxnSpPr>
        <p:spPr>
          <a:xfrm>
            <a:off x="5342639" y="5654597"/>
            <a:ext cx="291560" cy="85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3338532F-0FE4-8CE4-5AD6-721293827E5E}"/>
              </a:ext>
            </a:extLst>
          </p:cNvPr>
          <p:cNvCxnSpPr>
            <a:stCxn id="219" idx="5"/>
            <a:endCxn id="251" idx="2"/>
          </p:cNvCxnSpPr>
          <p:nvPr/>
        </p:nvCxnSpPr>
        <p:spPr>
          <a:xfrm>
            <a:off x="5995869" y="5444097"/>
            <a:ext cx="347444" cy="71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B49570B8-C77C-AE51-9773-37394A9E444C}"/>
              </a:ext>
            </a:extLst>
          </p:cNvPr>
          <p:cNvCxnSpPr>
            <a:stCxn id="234" idx="6"/>
            <a:endCxn id="212" idx="2"/>
          </p:cNvCxnSpPr>
          <p:nvPr/>
        </p:nvCxnSpPr>
        <p:spPr>
          <a:xfrm flipV="1">
            <a:off x="5417017" y="4328160"/>
            <a:ext cx="211899" cy="27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2618F225-98E5-51F3-376E-07FF73C4B48D}"/>
              </a:ext>
            </a:extLst>
          </p:cNvPr>
          <p:cNvCxnSpPr>
            <a:stCxn id="235" idx="5"/>
            <a:endCxn id="213" idx="2"/>
          </p:cNvCxnSpPr>
          <p:nvPr/>
        </p:nvCxnSpPr>
        <p:spPr>
          <a:xfrm>
            <a:off x="5412885" y="4501099"/>
            <a:ext cx="215526" cy="146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F2B1EB4A-2FE2-83AD-6D2C-A110E548BFFA}"/>
              </a:ext>
            </a:extLst>
          </p:cNvPr>
          <p:cNvCxnSpPr>
            <a:stCxn id="215" idx="6"/>
            <a:endCxn id="246" idx="2"/>
          </p:cNvCxnSpPr>
          <p:nvPr/>
        </p:nvCxnSpPr>
        <p:spPr>
          <a:xfrm>
            <a:off x="5996776" y="4331970"/>
            <a:ext cx="346537" cy="90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A509B226-87A2-A260-5834-E27A7D20A559}"/>
              </a:ext>
            </a:extLst>
          </p:cNvPr>
          <p:cNvCxnSpPr>
            <a:stCxn id="236" idx="6"/>
            <a:endCxn id="220" idx="2"/>
          </p:cNvCxnSpPr>
          <p:nvPr/>
        </p:nvCxnSpPr>
        <p:spPr>
          <a:xfrm flipV="1">
            <a:off x="5414666" y="3244431"/>
            <a:ext cx="192516" cy="104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EE2E5FD-66D9-67AD-053E-7F64B14FA62C}"/>
              </a:ext>
            </a:extLst>
          </p:cNvPr>
          <p:cNvCxnSpPr>
            <a:stCxn id="237" idx="6"/>
            <a:endCxn id="221" idx="2"/>
          </p:cNvCxnSpPr>
          <p:nvPr/>
        </p:nvCxnSpPr>
        <p:spPr>
          <a:xfrm>
            <a:off x="5417229" y="3478331"/>
            <a:ext cx="189448" cy="85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E88D99BC-84F3-1936-E13C-5E5541ED2D16}"/>
              </a:ext>
            </a:extLst>
          </p:cNvPr>
          <p:cNvCxnSpPr>
            <a:stCxn id="223" idx="6"/>
            <a:endCxn id="248" idx="2"/>
          </p:cNvCxnSpPr>
          <p:nvPr/>
        </p:nvCxnSpPr>
        <p:spPr>
          <a:xfrm>
            <a:off x="5975042" y="3248241"/>
            <a:ext cx="373033" cy="23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DCE63F76-86D0-332A-D302-C6B2A95D2A61}"/>
              </a:ext>
            </a:extLst>
          </p:cNvPr>
          <p:cNvCxnSpPr>
            <a:stCxn id="238" idx="6"/>
            <a:endCxn id="224" idx="2"/>
          </p:cNvCxnSpPr>
          <p:nvPr/>
        </p:nvCxnSpPr>
        <p:spPr>
          <a:xfrm flipV="1">
            <a:off x="6586568" y="3720565"/>
            <a:ext cx="276975" cy="93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07343523-7976-2044-66B0-E920F606A4C8}"/>
              </a:ext>
            </a:extLst>
          </p:cNvPr>
          <p:cNvCxnSpPr>
            <a:stCxn id="239" idx="6"/>
            <a:endCxn id="225" idx="2"/>
          </p:cNvCxnSpPr>
          <p:nvPr/>
        </p:nvCxnSpPr>
        <p:spPr>
          <a:xfrm>
            <a:off x="6589131" y="3943233"/>
            <a:ext cx="273907" cy="96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37DCB66F-6D9D-174B-1E09-0EF4FFE82D97}"/>
              </a:ext>
            </a:extLst>
          </p:cNvPr>
          <p:cNvCxnSpPr>
            <a:stCxn id="240" idx="6"/>
            <a:endCxn id="228" idx="2"/>
          </p:cNvCxnSpPr>
          <p:nvPr/>
        </p:nvCxnSpPr>
        <p:spPr>
          <a:xfrm flipV="1">
            <a:off x="6608741" y="4811969"/>
            <a:ext cx="242244" cy="94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8E50601B-35E2-05CF-966E-D0F791D14E75}"/>
              </a:ext>
            </a:extLst>
          </p:cNvPr>
          <p:cNvCxnSpPr>
            <a:stCxn id="241" idx="6"/>
            <a:endCxn id="229" idx="2"/>
          </p:cNvCxnSpPr>
          <p:nvPr/>
        </p:nvCxnSpPr>
        <p:spPr>
          <a:xfrm>
            <a:off x="6611304" y="5036375"/>
            <a:ext cx="239176" cy="94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92DF4630-7EE4-C5B7-BE6B-684F9DC1CF08}"/>
              </a:ext>
            </a:extLst>
          </p:cNvPr>
          <p:cNvCxnSpPr>
            <a:stCxn id="227" idx="6"/>
            <a:endCxn id="254" idx="2"/>
          </p:cNvCxnSpPr>
          <p:nvPr/>
        </p:nvCxnSpPr>
        <p:spPr>
          <a:xfrm>
            <a:off x="7231403" y="3724375"/>
            <a:ext cx="698458" cy="116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A83DE051-FD9C-403D-CC58-E3C01067DBA6}"/>
              </a:ext>
            </a:extLst>
          </p:cNvPr>
          <p:cNvCxnSpPr>
            <a:stCxn id="231" idx="6"/>
            <a:endCxn id="252" idx="2"/>
          </p:cNvCxnSpPr>
          <p:nvPr/>
        </p:nvCxnSpPr>
        <p:spPr>
          <a:xfrm>
            <a:off x="7218845" y="4815779"/>
            <a:ext cx="711016" cy="157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>
            <a:extLst>
              <a:ext uri="{FF2B5EF4-FFF2-40B4-BE49-F238E27FC236}">
                <a16:creationId xmlns:a16="http://schemas.microsoft.com/office/drawing/2014/main" id="{315F406D-9ED6-6EBC-D987-6801262653B5}"/>
              </a:ext>
            </a:extLst>
          </p:cNvPr>
          <p:cNvSpPr/>
          <p:nvPr/>
        </p:nvSpPr>
        <p:spPr>
          <a:xfrm>
            <a:off x="5216986" y="558281"/>
            <a:ext cx="123090" cy="13372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915BE562-BBE7-4D53-B3A8-F0F72D835B05}"/>
              </a:ext>
            </a:extLst>
          </p:cNvPr>
          <p:cNvSpPr/>
          <p:nvPr/>
        </p:nvSpPr>
        <p:spPr>
          <a:xfrm>
            <a:off x="5216986" y="1752021"/>
            <a:ext cx="123090" cy="133722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5" name="Connector: Elbow 304">
            <a:extLst>
              <a:ext uri="{FF2B5EF4-FFF2-40B4-BE49-F238E27FC236}">
                <a16:creationId xmlns:a16="http://schemas.microsoft.com/office/drawing/2014/main" id="{E585B3CF-0809-9F2E-7D40-C30F59C7D3C1}"/>
              </a:ext>
            </a:extLst>
          </p:cNvPr>
          <p:cNvCxnSpPr>
            <a:stCxn id="121" idx="6"/>
            <a:endCxn id="301" idx="2"/>
          </p:cNvCxnSpPr>
          <p:nvPr/>
        </p:nvCxnSpPr>
        <p:spPr>
          <a:xfrm flipV="1">
            <a:off x="4639457" y="625142"/>
            <a:ext cx="577529" cy="45129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Connector: Elbow 306">
            <a:extLst>
              <a:ext uri="{FF2B5EF4-FFF2-40B4-BE49-F238E27FC236}">
                <a16:creationId xmlns:a16="http://schemas.microsoft.com/office/drawing/2014/main" id="{97CF0938-93ED-1338-806A-629BBB4D4F3B}"/>
              </a:ext>
            </a:extLst>
          </p:cNvPr>
          <p:cNvCxnSpPr>
            <a:stCxn id="122" idx="6"/>
            <a:endCxn id="303" idx="2"/>
          </p:cNvCxnSpPr>
          <p:nvPr/>
        </p:nvCxnSpPr>
        <p:spPr>
          <a:xfrm>
            <a:off x="4639457" y="1398333"/>
            <a:ext cx="577529" cy="420549"/>
          </a:xfrm>
          <a:prstGeom prst="bentConnector3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9" name="Connector: Elbow 308">
            <a:extLst>
              <a:ext uri="{FF2B5EF4-FFF2-40B4-BE49-F238E27FC236}">
                <a16:creationId xmlns:a16="http://schemas.microsoft.com/office/drawing/2014/main" id="{674EBDEF-957D-2E59-B3B0-10D41BF933C1}"/>
              </a:ext>
            </a:extLst>
          </p:cNvPr>
          <p:cNvCxnSpPr>
            <a:cxnSpLocks/>
            <a:stCxn id="86" idx="2"/>
            <a:endCxn id="301" idx="6"/>
          </p:cNvCxnSpPr>
          <p:nvPr/>
        </p:nvCxnSpPr>
        <p:spPr>
          <a:xfrm rot="10800000">
            <a:off x="5340077" y="625142"/>
            <a:ext cx="5757999" cy="141038"/>
          </a:xfrm>
          <a:prstGeom prst="bentConnector3">
            <a:avLst>
              <a:gd name="adj1" fmla="val 4509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5" name="Connector: Elbow 314">
            <a:extLst>
              <a:ext uri="{FF2B5EF4-FFF2-40B4-BE49-F238E27FC236}">
                <a16:creationId xmlns:a16="http://schemas.microsoft.com/office/drawing/2014/main" id="{E7E6B419-2FA1-600A-6511-C6AE0E5762E0}"/>
              </a:ext>
            </a:extLst>
          </p:cNvPr>
          <p:cNvCxnSpPr>
            <a:stCxn id="85" idx="6"/>
          </p:cNvCxnSpPr>
          <p:nvPr/>
        </p:nvCxnSpPr>
        <p:spPr>
          <a:xfrm flipV="1">
            <a:off x="11610985" y="378572"/>
            <a:ext cx="92065" cy="384337"/>
          </a:xfrm>
          <a:prstGeom prst="bentConnector2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9" name="Connector: Elbow 318">
            <a:extLst>
              <a:ext uri="{FF2B5EF4-FFF2-40B4-BE49-F238E27FC236}">
                <a16:creationId xmlns:a16="http://schemas.microsoft.com/office/drawing/2014/main" id="{C802F93E-EB70-0DE8-68B6-086EEBC580E7}"/>
              </a:ext>
            </a:extLst>
          </p:cNvPr>
          <p:cNvCxnSpPr>
            <a:endCxn id="303" idx="6"/>
          </p:cNvCxnSpPr>
          <p:nvPr/>
        </p:nvCxnSpPr>
        <p:spPr>
          <a:xfrm rot="10800000" flipV="1">
            <a:off x="5340076" y="375024"/>
            <a:ext cx="6362974" cy="1443858"/>
          </a:xfrm>
          <a:prstGeom prst="bentConnector3">
            <a:avLst>
              <a:gd name="adj1" fmla="val 11678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2" name="Connector: Elbow 321">
            <a:extLst>
              <a:ext uri="{FF2B5EF4-FFF2-40B4-BE49-F238E27FC236}">
                <a16:creationId xmlns:a16="http://schemas.microsoft.com/office/drawing/2014/main" id="{117CB1AB-247E-A5F1-8C02-17B4AFA0596E}"/>
              </a:ext>
            </a:extLst>
          </p:cNvPr>
          <p:cNvCxnSpPr>
            <a:cxnSpLocks/>
            <a:stCxn id="114" idx="4"/>
            <a:endCxn id="83" idx="0"/>
          </p:cNvCxnSpPr>
          <p:nvPr/>
        </p:nvCxnSpPr>
        <p:spPr>
          <a:xfrm rot="5400000" flipH="1" flipV="1">
            <a:off x="8738149" y="-1134725"/>
            <a:ext cx="951298" cy="4271675"/>
          </a:xfrm>
          <a:prstGeom prst="bentConnector5">
            <a:avLst>
              <a:gd name="adj1" fmla="val -24030"/>
              <a:gd name="adj2" fmla="val 41958"/>
              <a:gd name="adj3" fmla="val 14455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45D03EE-D0E4-1179-3A92-41036AEAA2EC}"/>
              </a:ext>
            </a:extLst>
          </p:cNvPr>
          <p:cNvCxnSpPr>
            <a:cxnSpLocks/>
            <a:stCxn id="303" idx="0"/>
            <a:endCxn id="113" idx="6"/>
          </p:cNvCxnSpPr>
          <p:nvPr/>
        </p:nvCxnSpPr>
        <p:spPr>
          <a:xfrm rot="5400000" flipH="1" flipV="1">
            <a:off x="6510788" y="-212618"/>
            <a:ext cx="731520" cy="3196034"/>
          </a:xfrm>
          <a:prstGeom prst="bentConnector4">
            <a:avLst>
              <a:gd name="adj1" fmla="val 16656"/>
              <a:gd name="adj2" fmla="val 107153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1" name="Connector: Elbow 330">
            <a:extLst>
              <a:ext uri="{FF2B5EF4-FFF2-40B4-BE49-F238E27FC236}">
                <a16:creationId xmlns:a16="http://schemas.microsoft.com/office/drawing/2014/main" id="{DB0E9DDB-94F7-CF8C-0CF1-CBED4AAC17BF}"/>
              </a:ext>
            </a:extLst>
          </p:cNvPr>
          <p:cNvCxnSpPr>
            <a:cxnSpLocks/>
            <a:stCxn id="303" idx="3"/>
            <a:endCxn id="36" idx="6"/>
          </p:cNvCxnSpPr>
          <p:nvPr/>
        </p:nvCxnSpPr>
        <p:spPr>
          <a:xfrm rot="5400000" flipH="1">
            <a:off x="2536327" y="-832525"/>
            <a:ext cx="1193394" cy="4203976"/>
          </a:xfrm>
          <a:prstGeom prst="bentConnector4">
            <a:avLst>
              <a:gd name="adj1" fmla="val -19155"/>
              <a:gd name="adj2" fmla="val 87485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7" name="Connector: Elbow 336">
            <a:extLst>
              <a:ext uri="{FF2B5EF4-FFF2-40B4-BE49-F238E27FC236}">
                <a16:creationId xmlns:a16="http://schemas.microsoft.com/office/drawing/2014/main" id="{780338F3-3835-99A8-9379-8ECBCF64F036}"/>
              </a:ext>
            </a:extLst>
          </p:cNvPr>
          <p:cNvCxnSpPr>
            <a:stCxn id="37" idx="2"/>
            <a:endCxn id="301" idx="0"/>
          </p:cNvCxnSpPr>
          <p:nvPr/>
        </p:nvCxnSpPr>
        <p:spPr>
          <a:xfrm rot="10800000" flipH="1">
            <a:off x="518125" y="558281"/>
            <a:ext cx="4760405" cy="117756"/>
          </a:xfrm>
          <a:prstGeom prst="bentConnector4">
            <a:avLst>
              <a:gd name="adj1" fmla="val -4802"/>
              <a:gd name="adj2" fmla="val 552971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0" name="Connector: Elbow 339">
            <a:extLst>
              <a:ext uri="{FF2B5EF4-FFF2-40B4-BE49-F238E27FC236}">
                <a16:creationId xmlns:a16="http://schemas.microsoft.com/office/drawing/2014/main" id="{0A64CCC7-FE7E-153D-301B-EEA9F5B56A56}"/>
              </a:ext>
            </a:extLst>
          </p:cNvPr>
          <p:cNvCxnSpPr>
            <a:stCxn id="118" idx="6"/>
            <a:endCxn id="301" idx="7"/>
          </p:cNvCxnSpPr>
          <p:nvPr/>
        </p:nvCxnSpPr>
        <p:spPr>
          <a:xfrm flipH="1" flipV="1">
            <a:off x="5322050" y="577864"/>
            <a:ext cx="3152515" cy="783372"/>
          </a:xfrm>
          <a:prstGeom prst="bentConnector4">
            <a:avLst>
              <a:gd name="adj1" fmla="val -10393"/>
              <a:gd name="adj2" fmla="val 131681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1" name="Connector: Elbow 350">
            <a:extLst>
              <a:ext uri="{FF2B5EF4-FFF2-40B4-BE49-F238E27FC236}">
                <a16:creationId xmlns:a16="http://schemas.microsoft.com/office/drawing/2014/main" id="{F47EEE05-37F5-3F3F-0308-70188674C3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02240" y="3580545"/>
            <a:ext cx="1423937" cy="12195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Connector: Elbow 358">
            <a:extLst>
              <a:ext uri="{FF2B5EF4-FFF2-40B4-BE49-F238E27FC236}">
                <a16:creationId xmlns:a16="http://schemas.microsoft.com/office/drawing/2014/main" id="{419F0E09-2486-83F6-3E70-AD346ABD1C24}"/>
              </a:ext>
            </a:extLst>
          </p:cNvPr>
          <p:cNvCxnSpPr>
            <a:endCxn id="117" idx="4"/>
          </p:cNvCxnSpPr>
          <p:nvPr/>
        </p:nvCxnSpPr>
        <p:spPr>
          <a:xfrm rot="16200000" flipV="1">
            <a:off x="7421835" y="2099064"/>
            <a:ext cx="2019839" cy="7844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Connector: Elbow 363">
            <a:extLst>
              <a:ext uri="{FF2B5EF4-FFF2-40B4-BE49-F238E27FC236}">
                <a16:creationId xmlns:a16="http://schemas.microsoft.com/office/drawing/2014/main" id="{33E2D40C-BE77-9119-6AC2-FC7F5C10A4B4}"/>
              </a:ext>
            </a:extLst>
          </p:cNvPr>
          <p:cNvCxnSpPr>
            <a:cxnSpLocks/>
            <a:stCxn id="111" idx="0"/>
          </p:cNvCxnSpPr>
          <p:nvPr/>
        </p:nvCxnSpPr>
        <p:spPr>
          <a:xfrm rot="16200000" flipH="1" flipV="1">
            <a:off x="6440514" y="974108"/>
            <a:ext cx="1357905" cy="1208734"/>
          </a:xfrm>
          <a:prstGeom prst="bentConnector3">
            <a:avLst>
              <a:gd name="adj1" fmla="val -16835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8" name="Connector: Elbow 367">
            <a:extLst>
              <a:ext uri="{FF2B5EF4-FFF2-40B4-BE49-F238E27FC236}">
                <a16:creationId xmlns:a16="http://schemas.microsoft.com/office/drawing/2014/main" id="{98ED32DB-2F8C-6ED7-9D2C-5D57C34B06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24550" y="2447976"/>
            <a:ext cx="1543149" cy="116205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2" name="Connector: Elbow 371">
            <a:extLst>
              <a:ext uri="{FF2B5EF4-FFF2-40B4-BE49-F238E27FC236}">
                <a16:creationId xmlns:a16="http://schemas.microsoft.com/office/drawing/2014/main" id="{3DCB8C5A-D3FF-A3BC-6C9D-0EF65F7D2C2A}"/>
              </a:ext>
            </a:extLst>
          </p:cNvPr>
          <p:cNvCxnSpPr>
            <a:stCxn id="116" idx="4"/>
          </p:cNvCxnSpPr>
          <p:nvPr/>
        </p:nvCxnSpPr>
        <p:spPr>
          <a:xfrm rot="5400000">
            <a:off x="6052860" y="1600691"/>
            <a:ext cx="1790315" cy="1551634"/>
          </a:xfrm>
          <a:prstGeom prst="bentConnector3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4" name="Connector: Elbow 373">
            <a:extLst>
              <a:ext uri="{FF2B5EF4-FFF2-40B4-BE49-F238E27FC236}">
                <a16:creationId xmlns:a16="http://schemas.microsoft.com/office/drawing/2014/main" id="{1A191DDF-AA75-D067-C0E9-0E5744679FD6}"/>
              </a:ext>
            </a:extLst>
          </p:cNvPr>
          <p:cNvCxnSpPr>
            <a:stCxn id="112" idx="0"/>
          </p:cNvCxnSpPr>
          <p:nvPr/>
        </p:nvCxnSpPr>
        <p:spPr>
          <a:xfrm rot="16200000" flipH="1">
            <a:off x="6810590" y="2128479"/>
            <a:ext cx="3652853" cy="1194941"/>
          </a:xfrm>
          <a:prstGeom prst="bentConnector3">
            <a:avLst>
              <a:gd name="adj1" fmla="val -6258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4F60B9B6-878F-0523-F331-47CAFF5C242A}"/>
              </a:ext>
            </a:extLst>
          </p:cNvPr>
          <p:cNvCxnSpPr>
            <a:cxnSpLocks/>
          </p:cNvCxnSpPr>
          <p:nvPr/>
        </p:nvCxnSpPr>
        <p:spPr>
          <a:xfrm flipH="1">
            <a:off x="6262688" y="4552376"/>
            <a:ext cx="2967037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A484DF2-1FB0-5BF8-CE2C-7BA03EEB0E4E}"/>
              </a:ext>
            </a:extLst>
          </p:cNvPr>
          <p:cNvCxnSpPr/>
          <p:nvPr/>
        </p:nvCxnSpPr>
        <p:spPr>
          <a:xfrm flipV="1">
            <a:off x="6262688" y="4399976"/>
            <a:ext cx="0" cy="1524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5" name="Connector: Elbow 384">
            <a:extLst>
              <a:ext uri="{FF2B5EF4-FFF2-40B4-BE49-F238E27FC236}">
                <a16:creationId xmlns:a16="http://schemas.microsoft.com/office/drawing/2014/main" id="{DA0990CE-210B-F755-35CA-705418F4A889}"/>
              </a:ext>
            </a:extLst>
          </p:cNvPr>
          <p:cNvCxnSpPr>
            <a:stCxn id="110" idx="0"/>
          </p:cNvCxnSpPr>
          <p:nvPr/>
        </p:nvCxnSpPr>
        <p:spPr>
          <a:xfrm rot="16200000" flipH="1" flipV="1">
            <a:off x="5685552" y="984278"/>
            <a:ext cx="1794720" cy="1621524"/>
          </a:xfrm>
          <a:prstGeom prst="bentConnector3">
            <a:avLst>
              <a:gd name="adj1" fmla="val -24059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D2BC104F-344F-F05F-EF87-931E0A5C5663}"/>
              </a:ext>
            </a:extLst>
          </p:cNvPr>
          <p:cNvCxnSpPr/>
          <p:nvPr/>
        </p:nvCxnSpPr>
        <p:spPr>
          <a:xfrm flipH="1">
            <a:off x="3372528" y="2705100"/>
            <a:ext cx="2393272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36FA95C-8432-B518-B094-AFCA194BEDD6}"/>
              </a:ext>
            </a:extLst>
          </p:cNvPr>
          <p:cNvCxnSpPr/>
          <p:nvPr/>
        </p:nvCxnSpPr>
        <p:spPr>
          <a:xfrm>
            <a:off x="3372528" y="2698750"/>
            <a:ext cx="0" cy="32257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0BBEEA70-3C4A-BA50-37CC-F244F5E9E293}"/>
              </a:ext>
            </a:extLst>
          </p:cNvPr>
          <p:cNvCxnSpPr/>
          <p:nvPr/>
        </p:nvCxnSpPr>
        <p:spPr>
          <a:xfrm>
            <a:off x="3372528" y="5924477"/>
            <a:ext cx="2799672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00122AB3-9EB3-97C5-1E6A-C7D3D2AFD230}"/>
              </a:ext>
            </a:extLst>
          </p:cNvPr>
          <p:cNvCxnSpPr/>
          <p:nvPr/>
        </p:nvCxnSpPr>
        <p:spPr>
          <a:xfrm flipV="1">
            <a:off x="6172200" y="5483593"/>
            <a:ext cx="0" cy="44088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04" name="Connector: Elbow 403">
            <a:extLst>
              <a:ext uri="{FF2B5EF4-FFF2-40B4-BE49-F238E27FC236}">
                <a16:creationId xmlns:a16="http://schemas.microsoft.com/office/drawing/2014/main" id="{1B224704-231F-224D-9CDB-E1E8BFFF3C76}"/>
              </a:ext>
            </a:extLst>
          </p:cNvPr>
          <p:cNvCxnSpPr>
            <a:stCxn id="115" idx="4"/>
          </p:cNvCxnSpPr>
          <p:nvPr/>
        </p:nvCxnSpPr>
        <p:spPr>
          <a:xfrm rot="5400000">
            <a:off x="4621696" y="1606275"/>
            <a:ext cx="2898747" cy="2645210"/>
          </a:xfrm>
          <a:prstGeom prst="bentConnector3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06" name="Connector: Elbow 405">
            <a:extLst>
              <a:ext uri="{FF2B5EF4-FFF2-40B4-BE49-F238E27FC236}">
                <a16:creationId xmlns:a16="http://schemas.microsoft.com/office/drawing/2014/main" id="{B7E34BF6-B7E7-061D-7396-CC0C95BD15AC}"/>
              </a:ext>
            </a:extLst>
          </p:cNvPr>
          <p:cNvCxnSpPr>
            <a:cxnSpLocks/>
            <a:stCxn id="301" idx="4"/>
          </p:cNvCxnSpPr>
          <p:nvPr/>
        </p:nvCxnSpPr>
        <p:spPr>
          <a:xfrm rot="5400000">
            <a:off x="3466367" y="2254837"/>
            <a:ext cx="3374998" cy="249331"/>
          </a:xfrm>
          <a:prstGeom prst="bentConnector3">
            <a:avLst>
              <a:gd name="adj1" fmla="val 15851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9" name="Connector: Elbow 418">
            <a:extLst>
              <a:ext uri="{FF2B5EF4-FFF2-40B4-BE49-F238E27FC236}">
                <a16:creationId xmlns:a16="http://schemas.microsoft.com/office/drawing/2014/main" id="{9802FBBB-6053-3027-D5C1-FFDB725079D8}"/>
              </a:ext>
            </a:extLst>
          </p:cNvPr>
          <p:cNvCxnSpPr>
            <a:cxnSpLocks/>
            <a:endCxn id="245" idx="6"/>
          </p:cNvCxnSpPr>
          <p:nvPr/>
        </p:nvCxnSpPr>
        <p:spPr>
          <a:xfrm rot="16200000" flipH="1">
            <a:off x="4968037" y="4128167"/>
            <a:ext cx="355833" cy="233503"/>
          </a:xfrm>
          <a:prstGeom prst="bentConnector4">
            <a:avLst>
              <a:gd name="adj1" fmla="val 46788"/>
              <a:gd name="adj2" fmla="val 105438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4" name="Connector: Elbow 423">
            <a:extLst>
              <a:ext uri="{FF2B5EF4-FFF2-40B4-BE49-F238E27FC236}">
                <a16:creationId xmlns:a16="http://schemas.microsoft.com/office/drawing/2014/main" id="{212245B9-B43A-2BA7-3241-2527551390A5}"/>
              </a:ext>
            </a:extLst>
          </p:cNvPr>
          <p:cNvCxnSpPr>
            <a:cxnSpLocks/>
          </p:cNvCxnSpPr>
          <p:nvPr/>
        </p:nvCxnSpPr>
        <p:spPr>
          <a:xfrm rot="5400000">
            <a:off x="4309909" y="5231030"/>
            <a:ext cx="1776814" cy="160426"/>
          </a:xfrm>
          <a:prstGeom prst="bentConnector3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7" name="Connector: Elbow 426">
            <a:extLst>
              <a:ext uri="{FF2B5EF4-FFF2-40B4-BE49-F238E27FC236}">
                <a16:creationId xmlns:a16="http://schemas.microsoft.com/office/drawing/2014/main" id="{EE79BFBA-EDA1-D3F3-12DE-3DD4CADFF385}"/>
              </a:ext>
            </a:extLst>
          </p:cNvPr>
          <p:cNvCxnSpPr>
            <a:endCxn id="250" idx="5"/>
          </p:cNvCxnSpPr>
          <p:nvPr/>
        </p:nvCxnSpPr>
        <p:spPr>
          <a:xfrm flipV="1">
            <a:off x="5124450" y="5522617"/>
            <a:ext cx="1633666" cy="677031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9" name="Connector: Elbow 428">
            <a:extLst>
              <a:ext uri="{FF2B5EF4-FFF2-40B4-BE49-F238E27FC236}">
                <a16:creationId xmlns:a16="http://schemas.microsoft.com/office/drawing/2014/main" id="{1B042AE5-D1F8-6D98-F5A1-32022FB558CA}"/>
              </a:ext>
            </a:extLst>
          </p:cNvPr>
          <p:cNvCxnSpPr>
            <a:cxnSpLocks/>
            <a:stCxn id="250" idx="6"/>
          </p:cNvCxnSpPr>
          <p:nvPr/>
        </p:nvCxnSpPr>
        <p:spPr>
          <a:xfrm flipH="1" flipV="1">
            <a:off x="6343313" y="4964631"/>
            <a:ext cx="421498" cy="541822"/>
          </a:xfrm>
          <a:prstGeom prst="bentConnector4">
            <a:avLst>
              <a:gd name="adj1" fmla="val -12052"/>
              <a:gd name="adj2" fmla="val 52110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1" name="Connector: Elbow 440">
            <a:extLst>
              <a:ext uri="{FF2B5EF4-FFF2-40B4-BE49-F238E27FC236}">
                <a16:creationId xmlns:a16="http://schemas.microsoft.com/office/drawing/2014/main" id="{7682518A-B53B-896F-7799-EF12FF7D4FC4}"/>
              </a:ext>
            </a:extLst>
          </p:cNvPr>
          <p:cNvCxnSpPr>
            <a:endCxn id="247" idx="6"/>
          </p:cNvCxnSpPr>
          <p:nvPr/>
        </p:nvCxnSpPr>
        <p:spPr>
          <a:xfrm rot="5400000" flipH="1" flipV="1">
            <a:off x="6283165" y="4482985"/>
            <a:ext cx="541795" cy="421498"/>
          </a:xfrm>
          <a:prstGeom prst="bentConnector4">
            <a:avLst>
              <a:gd name="adj1" fmla="val 47890"/>
              <a:gd name="adj2" fmla="val 118078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62ECABCE-1649-9F86-4BFB-3A842534710C}"/>
              </a:ext>
            </a:extLst>
          </p:cNvPr>
          <p:cNvCxnSpPr>
            <a:cxnSpLocks/>
            <a:stCxn id="247" idx="2"/>
          </p:cNvCxnSpPr>
          <p:nvPr/>
        </p:nvCxnSpPr>
        <p:spPr>
          <a:xfrm rot="10800000">
            <a:off x="6096000" y="4067002"/>
            <a:ext cx="623092" cy="355835"/>
          </a:xfrm>
          <a:prstGeom prst="bentConnector3">
            <a:avLst>
              <a:gd name="adj1" fmla="val -8089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4" name="Connector: Elbow 453">
            <a:extLst>
              <a:ext uri="{FF2B5EF4-FFF2-40B4-BE49-F238E27FC236}">
                <a16:creationId xmlns:a16="http://schemas.microsoft.com/office/drawing/2014/main" id="{D7E6DD12-30EB-9D01-04A7-AA35CFEE1A48}"/>
              </a:ext>
            </a:extLst>
          </p:cNvPr>
          <p:cNvCxnSpPr>
            <a:cxnSpLocks/>
            <a:endCxn id="249" idx="5"/>
          </p:cNvCxnSpPr>
          <p:nvPr/>
        </p:nvCxnSpPr>
        <p:spPr>
          <a:xfrm rot="5400000" flipH="1" flipV="1">
            <a:off x="6034840" y="3353051"/>
            <a:ext cx="775111" cy="652791"/>
          </a:xfrm>
          <a:prstGeom prst="bentConnector3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6" name="Connector: Elbow 455">
            <a:extLst>
              <a:ext uri="{FF2B5EF4-FFF2-40B4-BE49-F238E27FC236}">
                <a16:creationId xmlns:a16="http://schemas.microsoft.com/office/drawing/2014/main" id="{B4B2C131-6FD2-4825-9E13-2C480554D54E}"/>
              </a:ext>
            </a:extLst>
          </p:cNvPr>
          <p:cNvCxnSpPr>
            <a:stCxn id="249" idx="6"/>
            <a:endCxn id="255" idx="7"/>
          </p:cNvCxnSpPr>
          <p:nvPr/>
        </p:nvCxnSpPr>
        <p:spPr>
          <a:xfrm>
            <a:off x="6755486" y="3275726"/>
            <a:ext cx="1590520" cy="546183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8" name="Connector: Elbow 457">
            <a:extLst>
              <a:ext uri="{FF2B5EF4-FFF2-40B4-BE49-F238E27FC236}">
                <a16:creationId xmlns:a16="http://schemas.microsoft.com/office/drawing/2014/main" id="{67954E7E-FB77-589F-AB84-7A47251E2402}"/>
              </a:ext>
            </a:extLst>
          </p:cNvPr>
          <p:cNvCxnSpPr>
            <a:stCxn id="255" idx="2"/>
            <a:endCxn id="253" idx="6"/>
          </p:cNvCxnSpPr>
          <p:nvPr/>
        </p:nvCxnSpPr>
        <p:spPr>
          <a:xfrm rot="10800000" flipH="1" flipV="1">
            <a:off x="8306981" y="3838074"/>
            <a:ext cx="33709" cy="1134980"/>
          </a:xfrm>
          <a:prstGeom prst="bentConnector5">
            <a:avLst>
              <a:gd name="adj1" fmla="val 1073749"/>
              <a:gd name="adj2" fmla="val 50560"/>
              <a:gd name="adj3" fmla="val 1079560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1" name="Connector: Elbow 470">
            <a:extLst>
              <a:ext uri="{FF2B5EF4-FFF2-40B4-BE49-F238E27FC236}">
                <a16:creationId xmlns:a16="http://schemas.microsoft.com/office/drawing/2014/main" id="{C8AC9137-CACA-7A9E-D60F-FD0865FCBE4E}"/>
              </a:ext>
            </a:extLst>
          </p:cNvPr>
          <p:cNvCxnSpPr>
            <a:stCxn id="303" idx="4"/>
          </p:cNvCxnSpPr>
          <p:nvPr/>
        </p:nvCxnSpPr>
        <p:spPr>
          <a:xfrm rot="16200000" flipH="1">
            <a:off x="4636028" y="2528245"/>
            <a:ext cx="2269163" cy="984157"/>
          </a:xfrm>
          <a:prstGeom prst="bentConnector3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3" name="Connector: Elbow 472">
            <a:extLst>
              <a:ext uri="{FF2B5EF4-FFF2-40B4-BE49-F238E27FC236}">
                <a16:creationId xmlns:a16="http://schemas.microsoft.com/office/drawing/2014/main" id="{63D9DDA6-DE33-33AA-B373-72615433FB88}"/>
              </a:ext>
            </a:extLst>
          </p:cNvPr>
          <p:cNvCxnSpPr>
            <a:cxnSpLocks/>
          </p:cNvCxnSpPr>
          <p:nvPr/>
        </p:nvCxnSpPr>
        <p:spPr>
          <a:xfrm flipV="1">
            <a:off x="6266872" y="3985557"/>
            <a:ext cx="441379" cy="159172"/>
          </a:xfrm>
          <a:prstGeom prst="bentConnector3">
            <a:avLst>
              <a:gd name="adj1" fmla="val 88844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7" name="Connector: Elbow 476">
            <a:extLst>
              <a:ext uri="{FF2B5EF4-FFF2-40B4-BE49-F238E27FC236}">
                <a16:creationId xmlns:a16="http://schemas.microsoft.com/office/drawing/2014/main" id="{BB9D8766-C17D-2D48-82B0-0E7CD4288553}"/>
              </a:ext>
            </a:extLst>
          </p:cNvPr>
          <p:cNvCxnSpPr/>
          <p:nvPr/>
        </p:nvCxnSpPr>
        <p:spPr>
          <a:xfrm rot="5400000">
            <a:off x="6148888" y="4020729"/>
            <a:ext cx="596544" cy="543865"/>
          </a:xfrm>
          <a:prstGeom prst="bentConnector3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2" name="Connector: Elbow 481">
            <a:extLst>
              <a:ext uri="{FF2B5EF4-FFF2-40B4-BE49-F238E27FC236}">
                <a16:creationId xmlns:a16="http://schemas.microsoft.com/office/drawing/2014/main" id="{D6499E39-87DE-510D-0AE0-2EC12044A36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11995" y="4742690"/>
            <a:ext cx="579559" cy="251189"/>
          </a:xfrm>
          <a:prstGeom prst="bentConnector3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4" name="Connector: Elbow 483">
            <a:extLst>
              <a:ext uri="{FF2B5EF4-FFF2-40B4-BE49-F238E27FC236}">
                <a16:creationId xmlns:a16="http://schemas.microsoft.com/office/drawing/2014/main" id="{FEA17468-BC34-00C9-97E0-7F777F18D48E}"/>
              </a:ext>
            </a:extLst>
          </p:cNvPr>
          <p:cNvCxnSpPr/>
          <p:nvPr/>
        </p:nvCxnSpPr>
        <p:spPr>
          <a:xfrm flipV="1">
            <a:off x="6440462" y="5097624"/>
            <a:ext cx="300940" cy="59697"/>
          </a:xfrm>
          <a:prstGeom prst="bentConnector3">
            <a:avLst>
              <a:gd name="adj1" fmla="val 75321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9" name="Connector: Elbow 488">
            <a:extLst>
              <a:ext uri="{FF2B5EF4-FFF2-40B4-BE49-F238E27FC236}">
                <a16:creationId xmlns:a16="http://schemas.microsoft.com/office/drawing/2014/main" id="{680E82C8-1A2B-A624-F8D5-9D6E0BD7C2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75594" y="5153919"/>
            <a:ext cx="526206" cy="41880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5" name="Connector: Elbow 494">
            <a:extLst>
              <a:ext uri="{FF2B5EF4-FFF2-40B4-BE49-F238E27FC236}">
                <a16:creationId xmlns:a16="http://schemas.microsoft.com/office/drawing/2014/main" id="{5B2798BC-C03A-84A6-4B2A-6BA510AD078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6018" y="5626422"/>
            <a:ext cx="1653015" cy="434942"/>
          </a:xfrm>
          <a:prstGeom prst="bentConnector3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2F78AAC7-CCFA-0B3C-6F70-4589777D65F9}"/>
              </a:ext>
            </a:extLst>
          </p:cNvPr>
          <p:cNvCxnSpPr/>
          <p:nvPr/>
        </p:nvCxnSpPr>
        <p:spPr>
          <a:xfrm flipV="1">
            <a:off x="5489529" y="5702270"/>
            <a:ext cx="0" cy="35909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1" name="Connector: Elbow 500">
            <a:extLst>
              <a:ext uri="{FF2B5EF4-FFF2-40B4-BE49-F238E27FC236}">
                <a16:creationId xmlns:a16="http://schemas.microsoft.com/office/drawing/2014/main" id="{655CAC21-8C51-5333-E8D4-86A550CB2F3C}"/>
              </a:ext>
            </a:extLst>
          </p:cNvPr>
          <p:cNvCxnSpPr>
            <a:cxnSpLocks/>
          </p:cNvCxnSpPr>
          <p:nvPr/>
        </p:nvCxnSpPr>
        <p:spPr>
          <a:xfrm rot="10800000">
            <a:off x="4810183" y="5105119"/>
            <a:ext cx="675836" cy="607878"/>
          </a:xfrm>
          <a:prstGeom prst="bentConnector3">
            <a:avLst>
              <a:gd name="adj1" fmla="val 11624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2" name="Connector: Elbow 511">
            <a:extLst>
              <a:ext uri="{FF2B5EF4-FFF2-40B4-BE49-F238E27FC236}">
                <a16:creationId xmlns:a16="http://schemas.microsoft.com/office/drawing/2014/main" id="{52678BCF-B996-16EC-CF03-B462F8B99EDC}"/>
              </a:ext>
            </a:extLst>
          </p:cNvPr>
          <p:cNvCxnSpPr/>
          <p:nvPr/>
        </p:nvCxnSpPr>
        <p:spPr>
          <a:xfrm flipV="1">
            <a:off x="4815167" y="4564863"/>
            <a:ext cx="678606" cy="535354"/>
          </a:xfrm>
          <a:prstGeom prst="bentConnector3">
            <a:avLst>
              <a:gd name="adj1" fmla="val 99828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7DBB82-F285-203F-D87A-91C5FE82F932}"/>
              </a:ext>
            </a:extLst>
          </p:cNvPr>
          <p:cNvCxnSpPr/>
          <p:nvPr/>
        </p:nvCxnSpPr>
        <p:spPr>
          <a:xfrm flipH="1" flipV="1">
            <a:off x="5313947" y="4613324"/>
            <a:ext cx="179826" cy="680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630894-90E9-CD52-85C6-448F68EFBFEB}"/>
              </a:ext>
            </a:extLst>
          </p:cNvPr>
          <p:cNvCxnSpPr>
            <a:cxnSpLocks/>
          </p:cNvCxnSpPr>
          <p:nvPr/>
        </p:nvCxnSpPr>
        <p:spPr>
          <a:xfrm flipV="1">
            <a:off x="5310896" y="3681664"/>
            <a:ext cx="0" cy="93281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6CF4F0F-787D-9CE5-148C-DE87E7473E5B}"/>
              </a:ext>
            </a:extLst>
          </p:cNvPr>
          <p:cNvCxnSpPr>
            <a:cxnSpLocks/>
          </p:cNvCxnSpPr>
          <p:nvPr/>
        </p:nvCxnSpPr>
        <p:spPr>
          <a:xfrm flipV="1">
            <a:off x="5294356" y="3522046"/>
            <a:ext cx="194954" cy="171284"/>
          </a:xfrm>
          <a:prstGeom prst="bentConnector3">
            <a:avLst>
              <a:gd name="adj1" fmla="val 1027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6A556010-07B8-C24E-5CCD-F60914B3365F}"/>
              </a:ext>
            </a:extLst>
          </p:cNvPr>
          <p:cNvCxnSpPr/>
          <p:nvPr/>
        </p:nvCxnSpPr>
        <p:spPr>
          <a:xfrm flipH="1" flipV="1">
            <a:off x="3624940" y="3586492"/>
            <a:ext cx="1866826" cy="1606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76B85F16-32F7-E1F5-3D48-403B99D321D7}"/>
              </a:ext>
            </a:extLst>
          </p:cNvPr>
          <p:cNvCxnSpPr/>
          <p:nvPr/>
        </p:nvCxnSpPr>
        <p:spPr>
          <a:xfrm>
            <a:off x="3624940" y="3586492"/>
            <a:ext cx="0" cy="14547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9" name="Connector: Elbow 458">
            <a:extLst>
              <a:ext uri="{FF2B5EF4-FFF2-40B4-BE49-F238E27FC236}">
                <a16:creationId xmlns:a16="http://schemas.microsoft.com/office/drawing/2014/main" id="{BD11036B-25FF-86D4-DD56-BF70C6F9CBAC}"/>
              </a:ext>
            </a:extLst>
          </p:cNvPr>
          <p:cNvCxnSpPr/>
          <p:nvPr/>
        </p:nvCxnSpPr>
        <p:spPr>
          <a:xfrm flipV="1">
            <a:off x="3617309" y="4590934"/>
            <a:ext cx="527960" cy="445910"/>
          </a:xfrm>
          <a:prstGeom prst="bentConnector3">
            <a:avLst>
              <a:gd name="adj1" fmla="val 101958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3D2CE86C-39ED-04A8-DB80-DC1BC37362EC}"/>
              </a:ext>
            </a:extLst>
          </p:cNvPr>
          <p:cNvSpPr txBox="1"/>
          <p:nvPr/>
        </p:nvSpPr>
        <p:spPr>
          <a:xfrm>
            <a:off x="7394914" y="5399766"/>
            <a:ext cx="3217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Firul</a:t>
            </a:r>
            <a:r>
              <a:rPr lang="en-US"/>
              <a:t> </a:t>
            </a:r>
            <a:r>
              <a:rPr lang="en-US" err="1"/>
              <a:t>verde</a:t>
            </a:r>
            <a:r>
              <a:rPr lang="en-US"/>
              <a:t> </a:t>
            </a:r>
            <a:r>
              <a:rPr lang="en-US" err="1"/>
              <a:t>trece</a:t>
            </a:r>
            <a:r>
              <a:rPr lang="en-US"/>
              <a:t> </a:t>
            </a:r>
            <a:r>
              <a:rPr lang="en-US" err="1"/>
              <a:t>prin</a:t>
            </a:r>
            <a:r>
              <a:rPr lang="en-US"/>
              <a:t> </a:t>
            </a:r>
            <a:r>
              <a:rPr lang="en-US" err="1"/>
              <a:t>legatura</a:t>
            </a:r>
            <a:r>
              <a:rPr lang="en-US"/>
              <a:t> </a:t>
            </a:r>
          </a:p>
          <a:p>
            <a:r>
              <a:rPr lang="en-US" err="1"/>
              <a:t>Condensator</a:t>
            </a:r>
            <a:r>
              <a:rPr lang="en-US"/>
              <a:t>-Buton </a:t>
            </a:r>
          </a:p>
          <a:p>
            <a:r>
              <a:rPr lang="en-US" err="1"/>
              <a:t>Firul</a:t>
            </a:r>
            <a:r>
              <a:rPr lang="en-US"/>
              <a:t> </a:t>
            </a:r>
            <a:r>
              <a:rPr lang="en-US" err="1"/>
              <a:t>galben</a:t>
            </a:r>
            <a:r>
              <a:rPr lang="en-US"/>
              <a:t> </a:t>
            </a:r>
            <a:r>
              <a:rPr lang="en-US" err="1"/>
              <a:t>trece</a:t>
            </a:r>
            <a:r>
              <a:rPr lang="en-US"/>
              <a:t> </a:t>
            </a:r>
            <a:r>
              <a:rPr lang="en-US" err="1"/>
              <a:t>prin</a:t>
            </a:r>
            <a:r>
              <a:rPr lang="en-US"/>
              <a:t> </a:t>
            </a:r>
            <a:r>
              <a:rPr lang="en-US" err="1"/>
              <a:t>rezistente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73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3477436-72FA-BA50-D805-D2429B4A0CFF}"/>
              </a:ext>
            </a:extLst>
          </p:cNvPr>
          <p:cNvGrpSpPr/>
          <p:nvPr/>
        </p:nvGrpSpPr>
        <p:grpSpPr>
          <a:xfrm>
            <a:off x="2000636" y="1641581"/>
            <a:ext cx="8190727" cy="3574837"/>
            <a:chOff x="5759450" y="330200"/>
            <a:chExt cx="2197434" cy="95316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421306-2CD8-E2BD-35B2-C2DC898783A7}"/>
                </a:ext>
              </a:extLst>
            </p:cNvPr>
            <p:cNvSpPr/>
            <p:nvPr/>
          </p:nvSpPr>
          <p:spPr>
            <a:xfrm>
              <a:off x="5759450" y="330200"/>
              <a:ext cx="2197434" cy="953168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A82D7D3-8C27-0834-7079-E5F3C701AD68}"/>
                </a:ext>
              </a:extLst>
            </p:cNvPr>
            <p:cNvSpPr/>
            <p:nvPr/>
          </p:nvSpPr>
          <p:spPr>
            <a:xfrm>
              <a:off x="5917531" y="449996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NC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110F1EE-3D23-5C67-F18A-BF1642AF2D1F}"/>
                </a:ext>
              </a:extLst>
            </p:cNvPr>
            <p:cNvSpPr/>
            <p:nvPr/>
          </p:nvSpPr>
          <p:spPr>
            <a:xfrm>
              <a:off x="6304673" y="453342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PTE1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DDDD3A-8C95-0649-D188-3DCBB634A4D7}"/>
                </a:ext>
              </a:extLst>
            </p:cNvPr>
            <p:cNvSpPr/>
            <p:nvPr/>
          </p:nvSpPr>
          <p:spPr>
            <a:xfrm>
              <a:off x="6709530" y="455589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PTE14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2D97A74-FF2B-EE51-18F8-0ED8529A0734}"/>
                </a:ext>
              </a:extLst>
            </p:cNvPr>
            <p:cNvSpPr/>
            <p:nvPr/>
          </p:nvSpPr>
          <p:spPr>
            <a:xfrm>
              <a:off x="7096672" y="455589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PTE16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A478DF-324B-6232-EC55-5919529D8667}"/>
                </a:ext>
              </a:extLst>
            </p:cNvPr>
            <p:cNvSpPr/>
            <p:nvPr/>
          </p:nvSpPr>
          <p:spPr>
            <a:xfrm>
              <a:off x="7483726" y="455589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GND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8E1A9AD-98BD-724C-C3C0-C30F5C7851E6}"/>
                </a:ext>
              </a:extLst>
            </p:cNvPr>
            <p:cNvSpPr/>
            <p:nvPr/>
          </p:nvSpPr>
          <p:spPr>
            <a:xfrm>
              <a:off x="5917531" y="866300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PTD6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E2EB1C-448D-0F4A-5242-9C2AD4A91A1D}"/>
                </a:ext>
              </a:extLst>
            </p:cNvPr>
            <p:cNvSpPr/>
            <p:nvPr/>
          </p:nvSpPr>
          <p:spPr>
            <a:xfrm>
              <a:off x="6304673" y="869646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PTD7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FAA91A1-BF1F-AD30-135B-975AA5F77925}"/>
                </a:ext>
              </a:extLst>
            </p:cNvPr>
            <p:cNvSpPr/>
            <p:nvPr/>
          </p:nvSpPr>
          <p:spPr>
            <a:xfrm>
              <a:off x="6709530" y="871893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PTE13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EC6B6FB-BCAE-6666-0B35-E3A51BF79D92}"/>
                </a:ext>
              </a:extLst>
            </p:cNvPr>
            <p:cNvSpPr/>
            <p:nvPr/>
          </p:nvSpPr>
          <p:spPr>
            <a:xfrm>
              <a:off x="7096672" y="871893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PTE15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FA48EF0-3AFE-2A55-2E03-BE53FF5F91FD}"/>
                </a:ext>
              </a:extLst>
            </p:cNvPr>
            <p:cNvSpPr/>
            <p:nvPr/>
          </p:nvSpPr>
          <p:spPr>
            <a:xfrm>
              <a:off x="7483726" y="871893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NC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40660E-7FEC-3A30-BC42-98AD2D4EE1ED}"/>
              </a:ext>
            </a:extLst>
          </p:cNvPr>
          <p:cNvSpPr txBox="1"/>
          <p:nvPr/>
        </p:nvSpPr>
        <p:spPr>
          <a:xfrm>
            <a:off x="5360031" y="3209878"/>
            <a:ext cx="144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K144 PINS</a:t>
            </a:r>
          </a:p>
        </p:txBody>
      </p:sp>
    </p:spTree>
    <p:extLst>
      <p:ext uri="{BB962C8B-B14F-4D97-AF65-F5344CB8AC3E}">
        <p14:creationId xmlns:p14="http://schemas.microsoft.com/office/powerpoint/2010/main" val="1057950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Poppins SemiBold"/>
                <a:cs typeface="Poppins SemiBold"/>
              </a:rPr>
              <a:t>02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1055757"/>
            <a:ext cx="4230687" cy="2374900"/>
          </a:xfrm>
        </p:spPr>
        <p:txBody>
          <a:bodyPr/>
          <a:lstStyle/>
          <a:p>
            <a:r>
              <a:rPr lang="en-GB">
                <a:latin typeface="Poppins SemiBold"/>
                <a:cs typeface="Poppins SemiBold"/>
              </a:rPr>
              <a:t>Steering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569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7098E-3E39-458D-0DD4-281DA963F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FEE2B82-384F-C822-C555-E99E68D2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1" r="-3" b="-3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6FDC199-ACED-BB41-636A-1DA0E7D419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r="3866" b="-3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121128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mode | title + logo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 smtClean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3" id="{00AFC2FD-70C9-0B4E-88C9-438C96535316}" vid="{DFDF4DA9-8B6A-C340-BD67-193EAEF2C2B8}"/>
    </a:ext>
  </a:extLst>
</a:theme>
</file>

<file path=ppt/theme/theme2.xml><?xml version="1.0" encoding="utf-8"?>
<a:theme xmlns:a="http://schemas.openxmlformats.org/drawingml/2006/main" name="Light mode | content layouts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 smtClean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3" id="{00AFC2FD-70C9-0B4E-88C9-438C96535316}" vid="{FAF803D6-8BEE-0B44-97F5-F6B70BC96B21}"/>
    </a:ext>
  </a:extLst>
</a:theme>
</file>

<file path=ppt/theme/theme3.xml><?xml version="1.0" encoding="utf-8"?>
<a:theme xmlns:a="http://schemas.openxmlformats.org/drawingml/2006/main" name="Dark mode | title + logo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3" id="{00AFC2FD-70C9-0B4E-88C9-438C96535316}" vid="{1DF7A4DC-EE87-FD4D-846A-3208ABFAC9A1}"/>
    </a:ext>
  </a:extLst>
</a:theme>
</file>

<file path=ppt/theme/theme4.xml><?xml version="1.0" encoding="utf-8"?>
<a:theme xmlns:a="http://schemas.openxmlformats.org/drawingml/2006/main" name="Dark mode | content layouts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3" id="{00AFC2FD-70C9-0B4E-88C9-438C96535316}" vid="{5BDF4D15-5D8C-5A4C-A125-42BAB6DFEDE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3A6517D5B1E2468C1BE8937400ECFD" ma:contentTypeVersion="18" ma:contentTypeDescription="Create a new document." ma:contentTypeScope="" ma:versionID="9dc770323372d16d174378362d504689">
  <xsd:schema xmlns:xsd="http://www.w3.org/2001/XMLSchema" xmlns:xs="http://www.w3.org/2001/XMLSchema" xmlns:p="http://schemas.microsoft.com/office/2006/metadata/properties" xmlns:ns2="1329bc6c-d70d-445c-87a8-25e3b313cf18" xmlns:ns3="7febafd3-6786-47ff-9c6c-81c4ef2f6e84" xmlns:ns4="c4672b8b-43e2-4139-8cd1-27ad03f081e7" targetNamespace="http://schemas.microsoft.com/office/2006/metadata/properties" ma:root="true" ma:fieldsID="18048fdd4cef83e90fefbe071620f177" ns2:_="" ns3:_="" ns4:_="">
    <xsd:import namespace="1329bc6c-d70d-445c-87a8-25e3b313cf18"/>
    <xsd:import namespace="7febafd3-6786-47ff-9c6c-81c4ef2f6e84"/>
    <xsd:import namespace="c4672b8b-43e2-4139-8cd1-27ad03f081e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29bc6c-d70d-445c-87a8-25e3b313cf1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bafd3-6786-47ff-9c6c-81c4ef2f6e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7ae9cabe-f4d8-44ae-a6f0-8d11cb15c1a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672b8b-43e2-4139-8cd1-27ad03f081e7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6d9752cc-9d48-461d-bad5-181180584064}" ma:internalName="TaxCatchAll" ma:showField="CatchAllData" ma:web="1329bc6c-d70d-445c-87a8-25e3b313cf1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329bc6c-d70d-445c-87a8-25e3b313cf18">
      <UserInfo>
        <DisplayName>Birgit Ahlborn</DisplayName>
        <AccountId>28</AccountId>
        <AccountType/>
      </UserInfo>
      <UserInfo>
        <DisplayName>Melissa Dailey</DisplayName>
        <AccountId>70</AccountId>
        <AccountType/>
      </UserInfo>
      <UserInfo>
        <DisplayName>Jan Kiker</DisplayName>
        <AccountId>36</AccountId>
        <AccountType/>
      </UserInfo>
      <UserInfo>
        <DisplayName>Lindsey Strobel</DisplayName>
        <AccountId>148</AccountId>
        <AccountType/>
      </UserInfo>
      <UserInfo>
        <DisplayName>Ann-Kathrin Augustin</DisplayName>
        <AccountId>55</AccountId>
        <AccountType/>
      </UserInfo>
      <UserInfo>
        <DisplayName>Shelley McNamara</DisplayName>
        <AccountId>10</AccountId>
        <AccountType/>
      </UserInfo>
    </SharedWithUsers>
    <TaxCatchAll xmlns="c4672b8b-43e2-4139-8cd1-27ad03f081e7" xsi:nil="true"/>
    <lcf76f155ced4ddcb4097134ff3c332f xmlns="7febafd3-6786-47ff-9c6c-81c4ef2f6e8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A478172-246F-474B-B02D-1D1CA3D3C255}">
  <ds:schemaRefs>
    <ds:schemaRef ds:uri="1329bc6c-d70d-445c-87a8-25e3b313cf18"/>
    <ds:schemaRef ds:uri="7febafd3-6786-47ff-9c6c-81c4ef2f6e84"/>
    <ds:schemaRef ds:uri="c4672b8b-43e2-4139-8cd1-27ad03f081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B78E3B7-C7EB-4D3A-BB65-933A2D2300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8521B7-5C3E-4019-920B-6CEAFC0DCCDB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7febafd3-6786-47ff-9c6c-81c4ef2f6e84"/>
    <ds:schemaRef ds:uri="c4672b8b-43e2-4139-8cd1-27ad03f081e7"/>
    <ds:schemaRef ds:uri="http://schemas.openxmlformats.org/package/2006/metadata/core-properties"/>
    <ds:schemaRef ds:uri="http://purl.org/dc/elements/1.1/"/>
    <ds:schemaRef ds:uri="1329bc6c-d70d-445c-87a8-25e3b313cf18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NXP-Template-Light-Dark-Mode-Public</Template>
  <TotalTime>0</TotalTime>
  <Words>579</Words>
  <Application>Microsoft Office PowerPoint</Application>
  <PresentationFormat>Widescreen</PresentationFormat>
  <Paragraphs>195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Avenir Next LT Pro</vt:lpstr>
      <vt:lpstr>Arial</vt:lpstr>
      <vt:lpstr>Poppins</vt:lpstr>
      <vt:lpstr>Poppins SemiBold</vt:lpstr>
      <vt:lpstr>Light mode | title + logo</vt:lpstr>
      <vt:lpstr>Light mode | content layouts</vt:lpstr>
      <vt:lpstr>Dark mode | title + logo</vt:lpstr>
      <vt:lpstr>Dark mode | content layouts</vt:lpstr>
      <vt:lpstr>Eat – Sleep –Code - Repeat -</vt:lpstr>
      <vt:lpstr>Course Contents</vt:lpstr>
      <vt:lpstr>REPLI-CAR NETWORK</vt:lpstr>
      <vt:lpstr>Lights (BCM)</vt:lpstr>
      <vt:lpstr>LIGHTS</vt:lpstr>
      <vt:lpstr>PowerPoint Presentation</vt:lpstr>
      <vt:lpstr>PowerPoint Presentation</vt:lpstr>
      <vt:lpstr>Steering</vt:lpstr>
      <vt:lpstr>SERVO</vt:lpstr>
      <vt:lpstr>PowerPoint Presentation</vt:lpstr>
      <vt:lpstr>Transmission</vt:lpstr>
      <vt:lpstr>MOTOR</vt:lpstr>
      <vt:lpstr>PowerPoint Presentation</vt:lpstr>
      <vt:lpstr>PowerPoint Presentation</vt:lpstr>
      <vt:lpstr>Brake</vt:lpstr>
      <vt:lpstr>BRAKE</vt:lpstr>
      <vt:lpstr>PowerPoint Presentation</vt:lpstr>
      <vt:lpstr>Door Control + HVAC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NXP Presentation Template — Public</dc:title>
  <dc:creator>Sorin Negulescu</dc:creator>
  <dc:description>V2.7, updated 01312024</dc:description>
  <cp:lastModifiedBy>Sorin Negulescu</cp:lastModifiedBy>
  <cp:revision>26</cp:revision>
  <dcterms:created xsi:type="dcterms:W3CDTF">2024-07-28T15:51:13Z</dcterms:created>
  <dcterms:modified xsi:type="dcterms:W3CDTF">2025-01-13T10:51:45Z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0x010100BA3A6517D5B1E2468C1BE8937400ECFD</vt:lpwstr>
  </property>
  <property fmtid="{D5CDD505-2E9C-101B-9397-08002B2CF9AE}" pid="3" name="MediaServiceImageTags">
    <vt:lpwstr/>
  </property>
</Properties>
</file>